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56" r:id="rId2"/>
    <p:sldId id="265" r:id="rId3"/>
    <p:sldId id="316" r:id="rId4"/>
    <p:sldId id="305" r:id="rId5"/>
    <p:sldId id="308" r:id="rId6"/>
    <p:sldId id="306" r:id="rId7"/>
    <p:sldId id="307" r:id="rId8"/>
    <p:sldId id="315" r:id="rId9"/>
    <p:sldId id="314" r:id="rId10"/>
    <p:sldId id="309" r:id="rId11"/>
    <p:sldId id="297" r:id="rId12"/>
    <p:sldId id="310" r:id="rId13"/>
    <p:sldId id="296" r:id="rId14"/>
    <p:sldId id="311" r:id="rId15"/>
    <p:sldId id="312" r:id="rId16"/>
    <p:sldId id="313" r:id="rId17"/>
    <p:sldId id="261" r:id="rId18"/>
  </p:sldIdLst>
  <p:sldSz cx="12192000" cy="6858000"/>
  <p:notesSz cx="6858000" cy="9144000"/>
  <p:custDataLst>
    <p:tags r:id="rId20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6374"/>
    <a:srgbClr val="2261A6"/>
    <a:srgbClr val="F2B800"/>
    <a:srgbClr val="D61E42"/>
    <a:srgbClr val="A80C26"/>
    <a:srgbClr val="DF2736"/>
    <a:srgbClr val="E6E6E6"/>
    <a:srgbClr val="495ADB"/>
    <a:srgbClr val="544D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7" autoAdjust="0"/>
    <p:restoredTop sz="94660"/>
  </p:normalViewPr>
  <p:slideViewPr>
    <p:cSldViewPr snapToGrid="0">
      <p:cViewPr>
        <p:scale>
          <a:sx n="75" d="100"/>
          <a:sy n="75" d="100"/>
        </p:scale>
        <p:origin x="305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65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C69D80AD-7B8D-4A1A-92B1-349196EBA6D9}" type="datetimeFigureOut">
              <a:rPr lang="zh-CN" altLang="en-US"/>
              <a:pPr>
                <a:defRPr/>
              </a:pPr>
              <a:t>2020-2-28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B116D2DB-2F74-407D-BD40-286924C51AC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16">
            <a:extLst>
              <a:ext uri="{FF2B5EF4-FFF2-40B4-BE49-F238E27FC236}">
                <a16:creationId xmlns:a16="http://schemas.microsoft.com/office/drawing/2014/main" id="{6752DADE-F8A9-48AE-B0CB-681361D167C1}"/>
              </a:ext>
            </a:extLst>
          </p:cNvPr>
          <p:cNvSpPr/>
          <p:nvPr userDrawn="1"/>
        </p:nvSpPr>
        <p:spPr>
          <a:xfrm>
            <a:off x="0" y="2305050"/>
            <a:ext cx="12192000" cy="4552950"/>
          </a:xfrm>
          <a:custGeom>
            <a:avLst/>
            <a:gdLst>
              <a:gd name="connsiteX0" fmla="*/ 0 w 12192000"/>
              <a:gd name="connsiteY0" fmla="*/ 0 h 3924300"/>
              <a:gd name="connsiteX1" fmla="*/ 12192000 w 12192000"/>
              <a:gd name="connsiteY1" fmla="*/ 0 h 3924300"/>
              <a:gd name="connsiteX2" fmla="*/ 12192000 w 12192000"/>
              <a:gd name="connsiteY2" fmla="*/ 3924300 h 3924300"/>
              <a:gd name="connsiteX3" fmla="*/ 0 w 12192000"/>
              <a:gd name="connsiteY3" fmla="*/ 3924300 h 392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924300">
                <a:moveTo>
                  <a:pt x="0" y="0"/>
                </a:moveTo>
                <a:lnTo>
                  <a:pt x="12192000" y="0"/>
                </a:lnTo>
                <a:lnTo>
                  <a:pt x="12192000" y="3924300"/>
                </a:lnTo>
                <a:lnTo>
                  <a:pt x="0" y="3924300"/>
                </a:lnTo>
                <a:close/>
              </a:path>
            </a:pathLst>
          </a:custGeom>
          <a:blipFill>
            <a:blip r:embed="rId2"/>
            <a:srcRect/>
            <a:stretch>
              <a:fillRect t="-6938" b="-1127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/>
          </p:nvPr>
        </p:nvSpPr>
        <p:spPr>
          <a:xfrm>
            <a:off x="3202287" y="2365231"/>
            <a:ext cx="5787426" cy="442973"/>
          </a:xfrm>
        </p:spPr>
        <p:txBody>
          <a:bodyPr anchor="ctr">
            <a:normAutofit/>
          </a:bodyPr>
          <a:lstStyle>
            <a:lvl1pPr marL="0" marR="0" indent="0" algn="ctr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 lvl="0"/>
            <a:r>
              <a:rPr lang="zh-CN" altLang="en-US" smtClean="0"/>
              <a:t>单击以编辑母版副标题样式</a:t>
            </a:r>
            <a:endParaRPr lang="en-US" altLang="zh-CN" dirty="0" smtClean="0"/>
          </a:p>
        </p:txBody>
      </p:sp>
      <p:sp>
        <p:nvSpPr>
          <p:cNvPr id="9802" name="标题 1"/>
          <p:cNvSpPr>
            <a:spLocks noGrp="1"/>
          </p:cNvSpPr>
          <p:nvPr>
            <p:ph type="ctrTitle"/>
          </p:nvPr>
        </p:nvSpPr>
        <p:spPr>
          <a:xfrm>
            <a:off x="3202287" y="1130300"/>
            <a:ext cx="5787426" cy="1174750"/>
          </a:xfrm>
        </p:spPr>
        <p:txBody>
          <a:bodyPr anchor="ctr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/>
          </p:nvPr>
        </p:nvSpPr>
        <p:spPr>
          <a:xfrm>
            <a:off x="4639109" y="3323381"/>
            <a:ext cx="2913783" cy="248371"/>
          </a:xfrm>
        </p:spPr>
        <p:txBody>
          <a:bodyPr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/>
          </p:nvPr>
        </p:nvSpPr>
        <p:spPr>
          <a:xfrm>
            <a:off x="4639109" y="3631933"/>
            <a:ext cx="2913783" cy="248371"/>
          </a:xfrm>
        </p:spPr>
        <p:txBody>
          <a:bodyPr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359187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/>
          </p:nvPr>
        </p:nvSpPr>
        <p:spPr>
          <a:xfrm>
            <a:off x="3828472" y="3133271"/>
            <a:ext cx="4535055" cy="656792"/>
          </a:xfrm>
        </p:spPr>
        <p:txBody>
          <a:bodyPr anchor="ctr">
            <a:normAutofit/>
          </a:bodyPr>
          <a:lstStyle>
            <a:lvl1pPr algn="ctr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/>
          </p:nvPr>
        </p:nvSpPr>
        <p:spPr>
          <a:xfrm>
            <a:off x="3822699" y="4069216"/>
            <a:ext cx="4546600" cy="1015623"/>
          </a:xfrm>
        </p:spPr>
        <p:txBody>
          <a:bodyPr>
            <a:norm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276755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402263" y="6548688"/>
            <a:ext cx="1387475" cy="20637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6CB1FB-E763-4172-9121-E4D9498DBD0C}" type="datetime1">
              <a:rPr lang="zh-CN" altLang="en-US"/>
              <a:pPr>
                <a:defRPr/>
              </a:pPr>
              <a:t>2020-2-28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669925" y="6548688"/>
            <a:ext cx="4140200" cy="20637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548688"/>
            <a:ext cx="2909888" cy="20637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00DBC0-09C3-44B8-A69A-3F21338884D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69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>
          <a:xfrm>
            <a:off x="5402263" y="6589783"/>
            <a:ext cx="1387475" cy="20637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597C8F-08CF-48FB-8EE5-BD4EB8B7FEB9}" type="datetime1">
              <a:rPr lang="zh-CN" altLang="en-US"/>
              <a:pPr>
                <a:defRPr/>
              </a:pPr>
              <a:t>2020-2-28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>
          <a:xfrm>
            <a:off x="669925" y="6589783"/>
            <a:ext cx="4140200" cy="20637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589783"/>
            <a:ext cx="2909888" cy="20637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1BAE40-7E19-4C9D-8DAD-95598F0767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200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55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17">
            <a:extLst>
              <a:ext uri="{FF2B5EF4-FFF2-40B4-BE49-F238E27FC236}">
                <a16:creationId xmlns:a16="http://schemas.microsoft.com/office/drawing/2014/main" id="{2ADC3407-11E9-442A-BD63-36C8BD427456}"/>
              </a:ext>
            </a:extLst>
          </p:cNvPr>
          <p:cNvSpPr/>
          <p:nvPr userDrawn="1"/>
        </p:nvSpPr>
        <p:spPr>
          <a:xfrm rot="5400000">
            <a:off x="-47170" y="47170"/>
            <a:ext cx="6858000" cy="6763659"/>
          </a:xfrm>
          <a:custGeom>
            <a:avLst/>
            <a:gdLst>
              <a:gd name="connsiteX0" fmla="*/ 0 w 12192000"/>
              <a:gd name="connsiteY0" fmla="*/ 0 h 3924300"/>
              <a:gd name="connsiteX1" fmla="*/ 12192000 w 12192000"/>
              <a:gd name="connsiteY1" fmla="*/ 0 h 3924300"/>
              <a:gd name="connsiteX2" fmla="*/ 12192000 w 12192000"/>
              <a:gd name="connsiteY2" fmla="*/ 3924300 h 3924300"/>
              <a:gd name="connsiteX3" fmla="*/ 0 w 12192000"/>
              <a:gd name="connsiteY3" fmla="*/ 3924300 h 392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924300">
                <a:moveTo>
                  <a:pt x="0" y="0"/>
                </a:moveTo>
                <a:lnTo>
                  <a:pt x="12192000" y="0"/>
                </a:lnTo>
                <a:lnTo>
                  <a:pt x="12192000" y="3924300"/>
                </a:lnTo>
                <a:lnTo>
                  <a:pt x="0" y="3924300"/>
                </a:lnTo>
                <a:close/>
              </a:path>
            </a:pathLst>
          </a:custGeom>
          <a:blipFill>
            <a:blip r:embed="rId2"/>
            <a:srcRect/>
            <a:stretch>
              <a:fillRect l="-7744" t="28757" r="-7744" b="-2484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/>
          </p:nvPr>
        </p:nvSpPr>
        <p:spPr>
          <a:xfrm>
            <a:off x="7139655" y="3519599"/>
            <a:ext cx="3985202" cy="865136"/>
          </a:xfrm>
        </p:spPr>
        <p:txBody>
          <a:bodyPr anchor="ctr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/>
          </p:nvPr>
        </p:nvSpPr>
        <p:spPr>
          <a:xfrm>
            <a:off x="7139655" y="4738990"/>
            <a:ext cx="3985202" cy="310871"/>
          </a:xfrm>
        </p:spPr>
        <p:txBody>
          <a:bodyPr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/>
          </p:nvPr>
        </p:nvSpPr>
        <p:spPr>
          <a:xfrm>
            <a:off x="7139655" y="5054624"/>
            <a:ext cx="3985202" cy="310871"/>
          </a:xfrm>
        </p:spPr>
        <p:txBody>
          <a:bodyPr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2876364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669925" y="0"/>
            <a:ext cx="10850563" cy="102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69925" y="1123950"/>
            <a:ext cx="10850563" cy="501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2263" y="6548687"/>
            <a:ext cx="1387475" cy="206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E718F313-0DE6-4798-8562-F20961B1AA95}" type="datetime1">
              <a:rPr lang="zh-CN" altLang="en-US"/>
              <a:pPr>
                <a:defRPr/>
              </a:pPr>
              <a:t>2020-2-28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5" y="6548687"/>
            <a:ext cx="4140200" cy="206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548687"/>
            <a:ext cx="2909888" cy="206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C73B5C0-526C-41B0-95E0-F90BFDADEC3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5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66" r:id="rId3"/>
    <p:sldLayoutId id="2147483667" r:id="rId4"/>
    <p:sldLayoutId id="2147483670" r:id="rId5"/>
    <p:sldLayoutId id="2147483671" r:id="rId6"/>
  </p:sldLayoutIdLst>
  <p:hf hdr="0"/>
  <p:txStyles>
    <p:titleStyle>
      <a:lvl1pPr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7013" indent="-227013" algn="l" defTabSz="912813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4213" indent="-227013" algn="l" defTabSz="912813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141413" indent="-227013" algn="l" defTabSz="912813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613" indent="-227013" algn="l" defTabSz="912813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813" indent="-227013" algn="l" defTabSz="912813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9999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3000">
              <a:schemeClr val="bg2"/>
            </a:gs>
            <a:gs pos="100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53205769-e2eb-4e8f-8a1e-418c5c6cfdc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<p:cNvGrpSpPr>
            <a:grpSpLocks noChangeAspect="1"/>
          </p:cNvGrpSpPr>
          <p:nvPr>
            <p:custDataLst>
              <p:tags r:id="rId2"/>
            </p:custDataLst>
          </p:nvPr>
        </p:nvGrpSpPr>
        <p:grpSpPr bwMode="auto">
          <a:xfrm>
            <a:off x="237874" y="104351"/>
            <a:ext cx="2854325" cy="1317625"/>
            <a:chOff x="2555876" y="1795463"/>
            <a:chExt cx="7081838" cy="3270250"/>
          </a:xfrm>
        </p:grpSpPr>
        <p:sp>
          <p:nvSpPr>
            <p:cNvPr id="7183" name="îṥlîḓe"/>
            <p:cNvSpPr>
              <a:spLocks/>
            </p:cNvSpPr>
            <p:nvPr/>
          </p:nvSpPr>
          <p:spPr bwMode="auto">
            <a:xfrm>
              <a:off x="2555876" y="1795463"/>
              <a:ext cx="5283200" cy="1695450"/>
            </a:xfrm>
            <a:custGeom>
              <a:avLst/>
              <a:gdLst>
                <a:gd name="T0" fmla="*/ 5279307 w 1357"/>
                <a:gd name="T1" fmla="*/ 553457 h 435"/>
                <a:gd name="T2" fmla="*/ 4504541 w 1357"/>
                <a:gd name="T3" fmla="*/ 880854 h 435"/>
                <a:gd name="T4" fmla="*/ 4263157 w 1357"/>
                <a:gd name="T5" fmla="*/ 841879 h 435"/>
                <a:gd name="T6" fmla="*/ 4033453 w 1357"/>
                <a:gd name="T7" fmla="*/ 471608 h 435"/>
                <a:gd name="T8" fmla="*/ 4146358 w 1357"/>
                <a:gd name="T9" fmla="*/ 222162 h 435"/>
                <a:gd name="T10" fmla="*/ 3998413 w 1357"/>
                <a:gd name="T11" fmla="*/ 23386 h 435"/>
                <a:gd name="T12" fmla="*/ 3823215 w 1357"/>
                <a:gd name="T13" fmla="*/ 432632 h 435"/>
                <a:gd name="T14" fmla="*/ 3056236 w 1357"/>
                <a:gd name="T15" fmla="*/ 904240 h 435"/>
                <a:gd name="T16" fmla="*/ 2592934 w 1357"/>
                <a:gd name="T17" fmla="*/ 849674 h 435"/>
                <a:gd name="T18" fmla="*/ 2406056 w 1357"/>
                <a:gd name="T19" fmla="*/ 565150 h 435"/>
                <a:gd name="T20" fmla="*/ 2495601 w 1357"/>
                <a:gd name="T21" fmla="*/ 261138 h 435"/>
                <a:gd name="T22" fmla="*/ 2351550 w 1357"/>
                <a:gd name="T23" fmla="*/ 0 h 435"/>
                <a:gd name="T24" fmla="*/ 2199711 w 1357"/>
                <a:gd name="T25" fmla="*/ 424837 h 435"/>
                <a:gd name="T26" fmla="*/ 1339293 w 1357"/>
                <a:gd name="T27" fmla="*/ 880854 h 435"/>
                <a:gd name="T28" fmla="*/ 856525 w 1357"/>
                <a:gd name="T29" fmla="*/ 849674 h 435"/>
                <a:gd name="T30" fmla="*/ 665753 w 1357"/>
                <a:gd name="T31" fmla="*/ 569048 h 435"/>
                <a:gd name="T32" fmla="*/ 759192 w 1357"/>
                <a:gd name="T33" fmla="*/ 280626 h 435"/>
                <a:gd name="T34" fmla="*/ 673540 w 1357"/>
                <a:gd name="T35" fmla="*/ 23386 h 435"/>
                <a:gd name="T36" fmla="*/ 416582 w 1357"/>
                <a:gd name="T37" fmla="*/ 432632 h 435"/>
                <a:gd name="T38" fmla="*/ 38933 w 1357"/>
                <a:gd name="T39" fmla="*/ 1227740 h 435"/>
                <a:gd name="T40" fmla="*/ 89546 w 1357"/>
                <a:gd name="T41" fmla="*/ 1543444 h 435"/>
                <a:gd name="T42" fmla="*/ 260851 w 1357"/>
                <a:gd name="T43" fmla="*/ 1652577 h 435"/>
                <a:gd name="T44" fmla="*/ 576208 w 1357"/>
                <a:gd name="T45" fmla="*/ 1617498 h 435"/>
                <a:gd name="T46" fmla="*/ 611247 w 1357"/>
                <a:gd name="T47" fmla="*/ 1286203 h 435"/>
                <a:gd name="T48" fmla="*/ 685220 w 1357"/>
                <a:gd name="T49" fmla="*/ 1664269 h 435"/>
                <a:gd name="T50" fmla="*/ 1094016 w 1357"/>
                <a:gd name="T51" fmla="*/ 1695450 h 435"/>
                <a:gd name="T52" fmla="*/ 1358760 w 1357"/>
                <a:gd name="T53" fmla="*/ 989987 h 435"/>
                <a:gd name="T54" fmla="*/ 1798702 w 1357"/>
                <a:gd name="T55" fmla="*/ 1613601 h 435"/>
                <a:gd name="T56" fmla="*/ 2277577 w 1357"/>
                <a:gd name="T57" fmla="*/ 1617498 h 435"/>
                <a:gd name="T58" fmla="*/ 2063446 w 1357"/>
                <a:gd name="T59" fmla="*/ 1410926 h 435"/>
                <a:gd name="T60" fmla="*/ 2437202 w 1357"/>
                <a:gd name="T61" fmla="*/ 1527854 h 435"/>
                <a:gd name="T62" fmla="*/ 2472242 w 1357"/>
                <a:gd name="T63" fmla="*/ 1695450 h 435"/>
                <a:gd name="T64" fmla="*/ 2869358 w 1357"/>
                <a:gd name="T65" fmla="*/ 1664269 h 435"/>
                <a:gd name="T66" fmla="*/ 3468925 w 1357"/>
                <a:gd name="T67" fmla="*/ 997782 h 435"/>
                <a:gd name="T68" fmla="*/ 3468925 w 1357"/>
                <a:gd name="T69" fmla="*/ 1695450 h 435"/>
                <a:gd name="T70" fmla="*/ 3908867 w 1357"/>
                <a:gd name="T71" fmla="*/ 1574625 h 435"/>
                <a:gd name="T72" fmla="*/ 3760922 w 1357"/>
                <a:gd name="T73" fmla="*/ 1504468 h 435"/>
                <a:gd name="T74" fmla="*/ 4111318 w 1357"/>
                <a:gd name="T75" fmla="*/ 1508366 h 435"/>
                <a:gd name="T76" fmla="*/ 4111318 w 1357"/>
                <a:gd name="T77" fmla="*/ 1695450 h 435"/>
                <a:gd name="T78" fmla="*/ 4547367 w 1357"/>
                <a:gd name="T79" fmla="*/ 1687655 h 435"/>
                <a:gd name="T80" fmla="*/ 5139148 w 1357"/>
                <a:gd name="T81" fmla="*/ 989987 h 435"/>
                <a:gd name="T82" fmla="*/ 3799855 w 1357"/>
                <a:gd name="T83" fmla="*/ 1165378 h 435"/>
                <a:gd name="T84" fmla="*/ 4045132 w 1357"/>
                <a:gd name="T85" fmla="*/ 931523 h 435"/>
                <a:gd name="T86" fmla="*/ 3971160 w 1357"/>
                <a:gd name="T87" fmla="*/ 62361 h 435"/>
                <a:gd name="T88" fmla="*/ 2082912 w 1357"/>
                <a:gd name="T89" fmla="*/ 1165378 h 435"/>
                <a:gd name="T90" fmla="*/ 2382696 w 1357"/>
                <a:gd name="T91" fmla="*/ 989987 h 435"/>
                <a:gd name="T92" fmla="*/ 2191925 w 1357"/>
                <a:gd name="T93" fmla="*/ 77952 h 435"/>
                <a:gd name="T94" fmla="*/ 323143 w 1357"/>
                <a:gd name="T95" fmla="*/ 1099119 h 435"/>
                <a:gd name="T96" fmla="*/ 634607 w 1357"/>
                <a:gd name="T97" fmla="*/ 974397 h 435"/>
                <a:gd name="T98" fmla="*/ 451622 w 1357"/>
                <a:gd name="T99" fmla="*/ 77952 h 435"/>
                <a:gd name="T100" fmla="*/ 1027830 w 1357"/>
                <a:gd name="T101" fmla="*/ 1547342 h 435"/>
                <a:gd name="T102" fmla="*/ 934391 w 1357"/>
                <a:gd name="T103" fmla="*/ 1527854 h 435"/>
                <a:gd name="T104" fmla="*/ 1094016 w 1357"/>
                <a:gd name="T105" fmla="*/ 1590215 h 435"/>
                <a:gd name="T106" fmla="*/ 1860995 w 1357"/>
                <a:gd name="T107" fmla="*/ 1056246 h 435"/>
                <a:gd name="T108" fmla="*/ 2472242 w 1357"/>
                <a:gd name="T109" fmla="*/ 1161481 h 435"/>
                <a:gd name="T110" fmla="*/ 2705839 w 1357"/>
                <a:gd name="T111" fmla="*/ 1001680 h 435"/>
                <a:gd name="T112" fmla="*/ 3683056 w 1357"/>
                <a:gd name="T113" fmla="*/ 1056246 h 435"/>
                <a:gd name="T114" fmla="*/ 3651910 w 1357"/>
                <a:gd name="T115" fmla="*/ 1410926 h 435"/>
                <a:gd name="T116" fmla="*/ 4142465 w 1357"/>
                <a:gd name="T117" fmla="*/ 1161481 h 435"/>
                <a:gd name="T118" fmla="*/ 4426675 w 1357"/>
                <a:gd name="T119" fmla="*/ 1531751 h 435"/>
                <a:gd name="T120" fmla="*/ 4376062 w 1357"/>
                <a:gd name="T121" fmla="*/ 1001680 h 435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357" h="435">
                  <a:moveTo>
                    <a:pt x="1330" y="234"/>
                  </a:moveTo>
                  <a:cubicBezTo>
                    <a:pt x="1330" y="232"/>
                    <a:pt x="1330" y="232"/>
                    <a:pt x="1330" y="232"/>
                  </a:cubicBezTo>
                  <a:cubicBezTo>
                    <a:pt x="1336" y="232"/>
                    <a:pt x="1336" y="232"/>
                    <a:pt x="1336" y="232"/>
                  </a:cubicBezTo>
                  <a:cubicBezTo>
                    <a:pt x="1339" y="232"/>
                    <a:pt x="1341" y="230"/>
                    <a:pt x="1342" y="227"/>
                  </a:cubicBezTo>
                  <a:cubicBezTo>
                    <a:pt x="1356" y="145"/>
                    <a:pt x="1356" y="145"/>
                    <a:pt x="1356" y="145"/>
                  </a:cubicBezTo>
                  <a:cubicBezTo>
                    <a:pt x="1357" y="144"/>
                    <a:pt x="1356" y="144"/>
                    <a:pt x="1356" y="144"/>
                  </a:cubicBezTo>
                  <a:cubicBezTo>
                    <a:pt x="1357" y="144"/>
                    <a:pt x="1357" y="144"/>
                    <a:pt x="1357" y="144"/>
                  </a:cubicBezTo>
                  <a:cubicBezTo>
                    <a:pt x="1357" y="144"/>
                    <a:pt x="1356" y="144"/>
                    <a:pt x="1356" y="144"/>
                  </a:cubicBezTo>
                  <a:cubicBezTo>
                    <a:pt x="1356" y="143"/>
                    <a:pt x="1356" y="143"/>
                    <a:pt x="1356" y="143"/>
                  </a:cubicBezTo>
                  <a:cubicBezTo>
                    <a:pt x="1356" y="143"/>
                    <a:pt x="1356" y="143"/>
                    <a:pt x="1356" y="142"/>
                  </a:cubicBezTo>
                  <a:cubicBezTo>
                    <a:pt x="1356" y="142"/>
                    <a:pt x="1356" y="142"/>
                    <a:pt x="1356" y="142"/>
                  </a:cubicBezTo>
                  <a:cubicBezTo>
                    <a:pt x="1355" y="142"/>
                    <a:pt x="1355" y="141"/>
                    <a:pt x="1355" y="141"/>
                  </a:cubicBezTo>
                  <a:cubicBezTo>
                    <a:pt x="1355" y="141"/>
                    <a:pt x="1355" y="141"/>
                    <a:pt x="1355" y="141"/>
                  </a:cubicBezTo>
                  <a:cubicBezTo>
                    <a:pt x="1354" y="141"/>
                    <a:pt x="1354" y="141"/>
                    <a:pt x="1353" y="141"/>
                  </a:cubicBezTo>
                  <a:cubicBezTo>
                    <a:pt x="1234" y="141"/>
                    <a:pt x="1234" y="141"/>
                    <a:pt x="1234" y="141"/>
                  </a:cubicBezTo>
                  <a:cubicBezTo>
                    <a:pt x="1234" y="144"/>
                    <a:pt x="1234" y="144"/>
                    <a:pt x="1234" y="144"/>
                  </a:cubicBezTo>
                  <a:cubicBezTo>
                    <a:pt x="1234" y="144"/>
                    <a:pt x="1234" y="144"/>
                    <a:pt x="1234" y="144"/>
                  </a:cubicBezTo>
                  <a:cubicBezTo>
                    <a:pt x="1219" y="226"/>
                    <a:pt x="1219" y="226"/>
                    <a:pt x="1219" y="226"/>
                  </a:cubicBezTo>
                  <a:cubicBezTo>
                    <a:pt x="1218" y="232"/>
                    <a:pt x="1218" y="232"/>
                    <a:pt x="1218" y="232"/>
                  </a:cubicBezTo>
                  <a:cubicBezTo>
                    <a:pt x="1214" y="232"/>
                    <a:pt x="1214" y="232"/>
                    <a:pt x="1214" y="232"/>
                  </a:cubicBezTo>
                  <a:cubicBezTo>
                    <a:pt x="1161" y="232"/>
                    <a:pt x="1161" y="232"/>
                    <a:pt x="1161" y="232"/>
                  </a:cubicBezTo>
                  <a:cubicBezTo>
                    <a:pt x="1161" y="229"/>
                    <a:pt x="1159" y="227"/>
                    <a:pt x="1157" y="226"/>
                  </a:cubicBezTo>
                  <a:cubicBezTo>
                    <a:pt x="1152" y="223"/>
                    <a:pt x="1147" y="222"/>
                    <a:pt x="1142" y="223"/>
                  </a:cubicBezTo>
                  <a:cubicBezTo>
                    <a:pt x="1129" y="224"/>
                    <a:pt x="1129" y="224"/>
                    <a:pt x="1129" y="224"/>
                  </a:cubicBezTo>
                  <a:cubicBezTo>
                    <a:pt x="1126" y="224"/>
                    <a:pt x="1123" y="226"/>
                    <a:pt x="1121" y="228"/>
                  </a:cubicBezTo>
                  <a:cubicBezTo>
                    <a:pt x="1115" y="228"/>
                    <a:pt x="1115" y="228"/>
                    <a:pt x="1115" y="228"/>
                  </a:cubicBezTo>
                  <a:cubicBezTo>
                    <a:pt x="1115" y="223"/>
                    <a:pt x="1115" y="223"/>
                    <a:pt x="1115" y="223"/>
                  </a:cubicBezTo>
                  <a:cubicBezTo>
                    <a:pt x="1111" y="223"/>
                    <a:pt x="1111" y="223"/>
                    <a:pt x="1111" y="223"/>
                  </a:cubicBezTo>
                  <a:cubicBezTo>
                    <a:pt x="1111" y="223"/>
                    <a:pt x="1111" y="223"/>
                    <a:pt x="1111" y="223"/>
                  </a:cubicBezTo>
                  <a:cubicBezTo>
                    <a:pt x="1097" y="221"/>
                    <a:pt x="1097" y="221"/>
                    <a:pt x="1097" y="221"/>
                  </a:cubicBezTo>
                  <a:cubicBezTo>
                    <a:pt x="1097" y="220"/>
                    <a:pt x="1097" y="219"/>
                    <a:pt x="1095" y="218"/>
                  </a:cubicBezTo>
                  <a:cubicBezTo>
                    <a:pt x="1094" y="218"/>
                    <a:pt x="1094" y="218"/>
                    <a:pt x="1094" y="218"/>
                  </a:cubicBezTo>
                  <a:cubicBezTo>
                    <a:pt x="1095" y="216"/>
                    <a:pt x="1095" y="216"/>
                    <a:pt x="1095" y="216"/>
                  </a:cubicBezTo>
                  <a:cubicBezTo>
                    <a:pt x="1095" y="214"/>
                    <a:pt x="1094" y="211"/>
                    <a:pt x="1091" y="210"/>
                  </a:cubicBezTo>
                  <a:cubicBezTo>
                    <a:pt x="1085" y="207"/>
                    <a:pt x="1085" y="207"/>
                    <a:pt x="1085" y="207"/>
                  </a:cubicBezTo>
                  <a:cubicBezTo>
                    <a:pt x="1080" y="204"/>
                    <a:pt x="1075" y="203"/>
                    <a:pt x="1070" y="204"/>
                  </a:cubicBezTo>
                  <a:cubicBezTo>
                    <a:pt x="1055" y="205"/>
                    <a:pt x="1055" y="205"/>
                    <a:pt x="1055" y="205"/>
                  </a:cubicBezTo>
                  <a:cubicBezTo>
                    <a:pt x="1055" y="205"/>
                    <a:pt x="1054" y="205"/>
                    <a:pt x="1053" y="205"/>
                  </a:cubicBezTo>
                  <a:cubicBezTo>
                    <a:pt x="1050" y="176"/>
                    <a:pt x="1050" y="176"/>
                    <a:pt x="1050" y="176"/>
                  </a:cubicBezTo>
                  <a:cubicBezTo>
                    <a:pt x="1052" y="176"/>
                    <a:pt x="1052" y="176"/>
                    <a:pt x="1052" y="176"/>
                  </a:cubicBezTo>
                  <a:cubicBezTo>
                    <a:pt x="1046" y="141"/>
                    <a:pt x="1046" y="141"/>
                    <a:pt x="1046" y="141"/>
                  </a:cubicBezTo>
                  <a:cubicBezTo>
                    <a:pt x="1046" y="141"/>
                    <a:pt x="1046" y="141"/>
                    <a:pt x="1046" y="141"/>
                  </a:cubicBezTo>
                  <a:cubicBezTo>
                    <a:pt x="1046" y="139"/>
                    <a:pt x="1046" y="137"/>
                    <a:pt x="1045" y="135"/>
                  </a:cubicBezTo>
                  <a:cubicBezTo>
                    <a:pt x="1043" y="130"/>
                    <a:pt x="1040" y="125"/>
                    <a:pt x="1036" y="121"/>
                  </a:cubicBezTo>
                  <a:cubicBezTo>
                    <a:pt x="1035" y="119"/>
                    <a:pt x="1035" y="119"/>
                    <a:pt x="1035" y="119"/>
                  </a:cubicBezTo>
                  <a:cubicBezTo>
                    <a:pt x="1044" y="118"/>
                    <a:pt x="1060" y="97"/>
                    <a:pt x="1061" y="83"/>
                  </a:cubicBezTo>
                  <a:cubicBezTo>
                    <a:pt x="1061" y="83"/>
                    <a:pt x="1061" y="83"/>
                    <a:pt x="1061" y="83"/>
                  </a:cubicBezTo>
                  <a:cubicBezTo>
                    <a:pt x="1062" y="83"/>
                    <a:pt x="1062" y="83"/>
                    <a:pt x="1063" y="83"/>
                  </a:cubicBezTo>
                  <a:cubicBezTo>
                    <a:pt x="1063" y="83"/>
                    <a:pt x="1063" y="83"/>
                    <a:pt x="1063" y="82"/>
                  </a:cubicBezTo>
                  <a:cubicBezTo>
                    <a:pt x="1064" y="82"/>
                    <a:pt x="1064" y="82"/>
                    <a:pt x="1065" y="82"/>
                  </a:cubicBezTo>
                  <a:cubicBezTo>
                    <a:pt x="1065" y="82"/>
                    <a:pt x="1065" y="82"/>
                    <a:pt x="1065" y="82"/>
                  </a:cubicBezTo>
                  <a:cubicBezTo>
                    <a:pt x="1068" y="79"/>
                    <a:pt x="1070" y="76"/>
                    <a:pt x="1070" y="72"/>
                  </a:cubicBezTo>
                  <a:cubicBezTo>
                    <a:pt x="1070" y="67"/>
                    <a:pt x="1070" y="67"/>
                    <a:pt x="1070" y="67"/>
                  </a:cubicBezTo>
                  <a:cubicBezTo>
                    <a:pt x="1070" y="63"/>
                    <a:pt x="1068" y="59"/>
                    <a:pt x="1065" y="57"/>
                  </a:cubicBezTo>
                  <a:cubicBezTo>
                    <a:pt x="1065" y="57"/>
                    <a:pt x="1065" y="57"/>
                    <a:pt x="1065" y="57"/>
                  </a:cubicBezTo>
                  <a:cubicBezTo>
                    <a:pt x="1064" y="57"/>
                    <a:pt x="1064" y="56"/>
                    <a:pt x="1063" y="56"/>
                  </a:cubicBezTo>
                  <a:cubicBezTo>
                    <a:pt x="1063" y="56"/>
                    <a:pt x="1063" y="56"/>
                    <a:pt x="1063" y="56"/>
                  </a:cubicBezTo>
                  <a:cubicBezTo>
                    <a:pt x="1062" y="56"/>
                    <a:pt x="1062" y="55"/>
                    <a:pt x="1061" y="55"/>
                  </a:cubicBezTo>
                  <a:cubicBezTo>
                    <a:pt x="1061" y="55"/>
                    <a:pt x="1061" y="55"/>
                    <a:pt x="1061" y="55"/>
                  </a:cubicBezTo>
                  <a:cubicBezTo>
                    <a:pt x="1061" y="48"/>
                    <a:pt x="1061" y="48"/>
                    <a:pt x="1061" y="48"/>
                  </a:cubicBezTo>
                  <a:cubicBezTo>
                    <a:pt x="1061" y="46"/>
                    <a:pt x="1061" y="44"/>
                    <a:pt x="1060" y="41"/>
                  </a:cubicBezTo>
                  <a:cubicBezTo>
                    <a:pt x="1060" y="41"/>
                    <a:pt x="1060" y="41"/>
                    <a:pt x="1060" y="41"/>
                  </a:cubicBezTo>
                  <a:cubicBezTo>
                    <a:pt x="1060" y="19"/>
                    <a:pt x="1046" y="7"/>
                    <a:pt x="1029" y="6"/>
                  </a:cubicBezTo>
                  <a:cubicBezTo>
                    <a:pt x="1029" y="6"/>
                    <a:pt x="1029" y="6"/>
                    <a:pt x="1029" y="6"/>
                  </a:cubicBezTo>
                  <a:cubicBezTo>
                    <a:pt x="1027" y="6"/>
                    <a:pt x="1027" y="6"/>
                    <a:pt x="1027" y="6"/>
                  </a:cubicBezTo>
                  <a:cubicBezTo>
                    <a:pt x="1027" y="6"/>
                    <a:pt x="1027" y="6"/>
                    <a:pt x="1027" y="6"/>
                  </a:cubicBezTo>
                  <a:cubicBezTo>
                    <a:pt x="1024" y="6"/>
                    <a:pt x="1024" y="6"/>
                    <a:pt x="1024" y="6"/>
                  </a:cubicBezTo>
                  <a:cubicBezTo>
                    <a:pt x="1024" y="6"/>
                    <a:pt x="1024" y="6"/>
                    <a:pt x="1024" y="6"/>
                  </a:cubicBezTo>
                  <a:cubicBezTo>
                    <a:pt x="1003" y="7"/>
                    <a:pt x="987" y="19"/>
                    <a:pt x="987" y="41"/>
                  </a:cubicBezTo>
                  <a:cubicBezTo>
                    <a:pt x="987" y="56"/>
                    <a:pt x="987" y="56"/>
                    <a:pt x="987" y="56"/>
                  </a:cubicBezTo>
                  <a:cubicBezTo>
                    <a:pt x="983" y="58"/>
                    <a:pt x="980" y="62"/>
                    <a:pt x="980" y="67"/>
                  </a:cubicBezTo>
                  <a:cubicBezTo>
                    <a:pt x="980" y="72"/>
                    <a:pt x="980" y="72"/>
                    <a:pt x="980" y="72"/>
                  </a:cubicBezTo>
                  <a:cubicBezTo>
                    <a:pt x="980" y="78"/>
                    <a:pt x="985" y="83"/>
                    <a:pt x="991" y="83"/>
                  </a:cubicBezTo>
                  <a:cubicBezTo>
                    <a:pt x="992" y="86"/>
                    <a:pt x="993" y="88"/>
                    <a:pt x="994" y="90"/>
                  </a:cubicBezTo>
                  <a:cubicBezTo>
                    <a:pt x="994" y="107"/>
                    <a:pt x="994" y="107"/>
                    <a:pt x="994" y="107"/>
                  </a:cubicBezTo>
                  <a:cubicBezTo>
                    <a:pt x="994" y="108"/>
                    <a:pt x="994" y="108"/>
                    <a:pt x="994" y="109"/>
                  </a:cubicBezTo>
                  <a:cubicBezTo>
                    <a:pt x="982" y="111"/>
                    <a:pt x="982" y="111"/>
                    <a:pt x="982" y="111"/>
                  </a:cubicBezTo>
                  <a:cubicBezTo>
                    <a:pt x="982" y="111"/>
                    <a:pt x="982" y="111"/>
                    <a:pt x="982" y="111"/>
                  </a:cubicBezTo>
                  <a:cubicBezTo>
                    <a:pt x="970" y="115"/>
                    <a:pt x="959" y="123"/>
                    <a:pt x="954" y="135"/>
                  </a:cubicBezTo>
                  <a:cubicBezTo>
                    <a:pt x="954" y="135"/>
                    <a:pt x="954" y="135"/>
                    <a:pt x="954" y="135"/>
                  </a:cubicBezTo>
                  <a:cubicBezTo>
                    <a:pt x="906" y="135"/>
                    <a:pt x="906" y="135"/>
                    <a:pt x="906" y="135"/>
                  </a:cubicBezTo>
                  <a:cubicBezTo>
                    <a:pt x="902" y="135"/>
                    <a:pt x="898" y="137"/>
                    <a:pt x="895" y="141"/>
                  </a:cubicBezTo>
                  <a:cubicBezTo>
                    <a:pt x="806" y="141"/>
                    <a:pt x="806" y="141"/>
                    <a:pt x="806" y="141"/>
                  </a:cubicBezTo>
                  <a:cubicBezTo>
                    <a:pt x="805" y="144"/>
                    <a:pt x="805" y="144"/>
                    <a:pt x="805" y="144"/>
                  </a:cubicBezTo>
                  <a:cubicBezTo>
                    <a:pt x="805" y="144"/>
                    <a:pt x="805" y="144"/>
                    <a:pt x="805" y="144"/>
                  </a:cubicBezTo>
                  <a:cubicBezTo>
                    <a:pt x="790" y="226"/>
                    <a:pt x="790" y="226"/>
                    <a:pt x="790" y="226"/>
                  </a:cubicBezTo>
                  <a:cubicBezTo>
                    <a:pt x="789" y="232"/>
                    <a:pt x="789" y="232"/>
                    <a:pt x="789" y="232"/>
                  </a:cubicBezTo>
                  <a:cubicBezTo>
                    <a:pt x="785" y="232"/>
                    <a:pt x="785" y="232"/>
                    <a:pt x="785" y="232"/>
                  </a:cubicBezTo>
                  <a:cubicBezTo>
                    <a:pt x="733" y="232"/>
                    <a:pt x="733" y="232"/>
                    <a:pt x="733" y="232"/>
                  </a:cubicBezTo>
                  <a:cubicBezTo>
                    <a:pt x="732" y="229"/>
                    <a:pt x="730" y="227"/>
                    <a:pt x="728" y="226"/>
                  </a:cubicBezTo>
                  <a:cubicBezTo>
                    <a:pt x="723" y="223"/>
                    <a:pt x="718" y="222"/>
                    <a:pt x="713" y="223"/>
                  </a:cubicBezTo>
                  <a:cubicBezTo>
                    <a:pt x="700" y="224"/>
                    <a:pt x="700" y="224"/>
                    <a:pt x="700" y="224"/>
                  </a:cubicBezTo>
                  <a:cubicBezTo>
                    <a:pt x="697" y="224"/>
                    <a:pt x="694" y="226"/>
                    <a:pt x="692" y="228"/>
                  </a:cubicBezTo>
                  <a:cubicBezTo>
                    <a:pt x="686" y="228"/>
                    <a:pt x="686" y="228"/>
                    <a:pt x="686" y="228"/>
                  </a:cubicBezTo>
                  <a:cubicBezTo>
                    <a:pt x="678" y="228"/>
                    <a:pt x="678" y="228"/>
                    <a:pt x="678" y="228"/>
                  </a:cubicBezTo>
                  <a:cubicBezTo>
                    <a:pt x="676" y="225"/>
                    <a:pt x="672" y="223"/>
                    <a:pt x="668" y="223"/>
                  </a:cubicBezTo>
                  <a:cubicBezTo>
                    <a:pt x="668" y="223"/>
                    <a:pt x="668" y="223"/>
                    <a:pt x="668" y="223"/>
                  </a:cubicBezTo>
                  <a:cubicBezTo>
                    <a:pt x="669" y="221"/>
                    <a:pt x="668" y="219"/>
                    <a:pt x="666" y="218"/>
                  </a:cubicBezTo>
                  <a:cubicBezTo>
                    <a:pt x="666" y="218"/>
                    <a:pt x="666" y="218"/>
                    <a:pt x="666" y="218"/>
                  </a:cubicBezTo>
                  <a:cubicBezTo>
                    <a:pt x="666" y="216"/>
                    <a:pt x="666" y="216"/>
                    <a:pt x="666" y="216"/>
                  </a:cubicBezTo>
                  <a:cubicBezTo>
                    <a:pt x="666" y="214"/>
                    <a:pt x="665" y="211"/>
                    <a:pt x="662" y="210"/>
                  </a:cubicBezTo>
                  <a:cubicBezTo>
                    <a:pt x="656" y="207"/>
                    <a:pt x="656" y="207"/>
                    <a:pt x="656" y="207"/>
                  </a:cubicBezTo>
                  <a:cubicBezTo>
                    <a:pt x="652" y="204"/>
                    <a:pt x="646" y="203"/>
                    <a:pt x="641" y="204"/>
                  </a:cubicBezTo>
                  <a:cubicBezTo>
                    <a:pt x="626" y="205"/>
                    <a:pt x="626" y="205"/>
                    <a:pt x="626" y="205"/>
                  </a:cubicBezTo>
                  <a:cubicBezTo>
                    <a:pt x="626" y="205"/>
                    <a:pt x="625" y="205"/>
                    <a:pt x="624" y="205"/>
                  </a:cubicBezTo>
                  <a:cubicBezTo>
                    <a:pt x="618" y="151"/>
                    <a:pt x="618" y="151"/>
                    <a:pt x="618" y="151"/>
                  </a:cubicBezTo>
                  <a:cubicBezTo>
                    <a:pt x="618" y="151"/>
                    <a:pt x="618" y="151"/>
                    <a:pt x="618" y="150"/>
                  </a:cubicBezTo>
                  <a:cubicBezTo>
                    <a:pt x="618" y="150"/>
                    <a:pt x="618" y="149"/>
                    <a:pt x="618" y="148"/>
                  </a:cubicBezTo>
                  <a:cubicBezTo>
                    <a:pt x="618" y="147"/>
                    <a:pt x="618" y="146"/>
                    <a:pt x="618" y="146"/>
                  </a:cubicBezTo>
                  <a:cubicBezTo>
                    <a:pt x="618" y="145"/>
                    <a:pt x="618" y="145"/>
                    <a:pt x="618" y="145"/>
                  </a:cubicBezTo>
                  <a:cubicBezTo>
                    <a:pt x="618" y="142"/>
                    <a:pt x="617" y="138"/>
                    <a:pt x="616" y="135"/>
                  </a:cubicBezTo>
                  <a:cubicBezTo>
                    <a:pt x="614" y="130"/>
                    <a:pt x="611" y="125"/>
                    <a:pt x="607" y="121"/>
                  </a:cubicBezTo>
                  <a:cubicBezTo>
                    <a:pt x="606" y="119"/>
                    <a:pt x="606" y="119"/>
                    <a:pt x="606" y="119"/>
                  </a:cubicBezTo>
                  <a:cubicBezTo>
                    <a:pt x="615" y="118"/>
                    <a:pt x="631" y="97"/>
                    <a:pt x="632" y="83"/>
                  </a:cubicBezTo>
                  <a:cubicBezTo>
                    <a:pt x="632" y="83"/>
                    <a:pt x="632" y="83"/>
                    <a:pt x="632" y="83"/>
                  </a:cubicBezTo>
                  <a:cubicBezTo>
                    <a:pt x="633" y="83"/>
                    <a:pt x="633" y="83"/>
                    <a:pt x="634" y="83"/>
                  </a:cubicBezTo>
                  <a:cubicBezTo>
                    <a:pt x="634" y="83"/>
                    <a:pt x="634" y="83"/>
                    <a:pt x="634" y="82"/>
                  </a:cubicBezTo>
                  <a:cubicBezTo>
                    <a:pt x="635" y="82"/>
                    <a:pt x="636" y="82"/>
                    <a:pt x="636" y="82"/>
                  </a:cubicBezTo>
                  <a:cubicBezTo>
                    <a:pt x="636" y="82"/>
                    <a:pt x="636" y="82"/>
                    <a:pt x="636" y="82"/>
                  </a:cubicBezTo>
                  <a:cubicBezTo>
                    <a:pt x="639" y="79"/>
                    <a:pt x="641" y="76"/>
                    <a:pt x="641" y="72"/>
                  </a:cubicBezTo>
                  <a:cubicBezTo>
                    <a:pt x="641" y="67"/>
                    <a:pt x="641" y="67"/>
                    <a:pt x="641" y="67"/>
                  </a:cubicBezTo>
                  <a:cubicBezTo>
                    <a:pt x="641" y="63"/>
                    <a:pt x="639" y="59"/>
                    <a:pt x="636" y="57"/>
                  </a:cubicBezTo>
                  <a:cubicBezTo>
                    <a:pt x="636" y="57"/>
                    <a:pt x="636" y="57"/>
                    <a:pt x="636" y="57"/>
                  </a:cubicBezTo>
                  <a:cubicBezTo>
                    <a:pt x="636" y="57"/>
                    <a:pt x="635" y="56"/>
                    <a:pt x="634" y="56"/>
                  </a:cubicBezTo>
                  <a:cubicBezTo>
                    <a:pt x="634" y="56"/>
                    <a:pt x="634" y="56"/>
                    <a:pt x="634" y="56"/>
                  </a:cubicBezTo>
                  <a:cubicBezTo>
                    <a:pt x="633" y="56"/>
                    <a:pt x="633" y="55"/>
                    <a:pt x="632" y="55"/>
                  </a:cubicBezTo>
                  <a:cubicBezTo>
                    <a:pt x="632" y="55"/>
                    <a:pt x="632" y="55"/>
                    <a:pt x="632" y="55"/>
                  </a:cubicBezTo>
                  <a:cubicBezTo>
                    <a:pt x="632" y="51"/>
                    <a:pt x="632" y="51"/>
                    <a:pt x="632" y="51"/>
                  </a:cubicBezTo>
                  <a:cubicBezTo>
                    <a:pt x="632" y="48"/>
                    <a:pt x="632" y="48"/>
                    <a:pt x="632" y="48"/>
                  </a:cubicBezTo>
                  <a:cubicBezTo>
                    <a:pt x="632" y="31"/>
                    <a:pt x="632" y="31"/>
                    <a:pt x="632" y="31"/>
                  </a:cubicBezTo>
                  <a:cubicBezTo>
                    <a:pt x="632" y="25"/>
                    <a:pt x="630" y="20"/>
                    <a:pt x="627" y="16"/>
                  </a:cubicBezTo>
                  <a:cubicBezTo>
                    <a:pt x="624" y="7"/>
                    <a:pt x="614" y="0"/>
                    <a:pt x="604" y="0"/>
                  </a:cubicBezTo>
                  <a:cubicBezTo>
                    <a:pt x="594" y="0"/>
                    <a:pt x="594" y="0"/>
                    <a:pt x="594" y="0"/>
                  </a:cubicBezTo>
                  <a:cubicBezTo>
                    <a:pt x="593" y="0"/>
                    <a:pt x="593" y="0"/>
                    <a:pt x="593" y="0"/>
                  </a:cubicBezTo>
                  <a:cubicBezTo>
                    <a:pt x="584" y="0"/>
                    <a:pt x="584" y="0"/>
                    <a:pt x="584" y="0"/>
                  </a:cubicBezTo>
                  <a:cubicBezTo>
                    <a:pt x="570" y="0"/>
                    <a:pt x="558" y="12"/>
                    <a:pt x="558" y="26"/>
                  </a:cubicBezTo>
                  <a:cubicBezTo>
                    <a:pt x="558" y="56"/>
                    <a:pt x="558" y="56"/>
                    <a:pt x="558" y="56"/>
                  </a:cubicBezTo>
                  <a:cubicBezTo>
                    <a:pt x="554" y="58"/>
                    <a:pt x="551" y="62"/>
                    <a:pt x="551" y="67"/>
                  </a:cubicBezTo>
                  <a:cubicBezTo>
                    <a:pt x="551" y="72"/>
                    <a:pt x="551" y="72"/>
                    <a:pt x="551" y="72"/>
                  </a:cubicBezTo>
                  <a:cubicBezTo>
                    <a:pt x="551" y="78"/>
                    <a:pt x="556" y="83"/>
                    <a:pt x="562" y="83"/>
                  </a:cubicBezTo>
                  <a:cubicBezTo>
                    <a:pt x="563" y="86"/>
                    <a:pt x="564" y="88"/>
                    <a:pt x="565" y="90"/>
                  </a:cubicBezTo>
                  <a:cubicBezTo>
                    <a:pt x="565" y="107"/>
                    <a:pt x="565" y="107"/>
                    <a:pt x="565" y="107"/>
                  </a:cubicBezTo>
                  <a:cubicBezTo>
                    <a:pt x="565" y="108"/>
                    <a:pt x="565" y="108"/>
                    <a:pt x="565" y="109"/>
                  </a:cubicBezTo>
                  <a:cubicBezTo>
                    <a:pt x="553" y="111"/>
                    <a:pt x="553" y="111"/>
                    <a:pt x="553" y="111"/>
                  </a:cubicBezTo>
                  <a:cubicBezTo>
                    <a:pt x="553" y="111"/>
                    <a:pt x="553" y="111"/>
                    <a:pt x="553" y="111"/>
                  </a:cubicBezTo>
                  <a:cubicBezTo>
                    <a:pt x="553" y="111"/>
                    <a:pt x="553" y="111"/>
                    <a:pt x="553" y="111"/>
                  </a:cubicBezTo>
                  <a:cubicBezTo>
                    <a:pt x="541" y="115"/>
                    <a:pt x="530" y="123"/>
                    <a:pt x="525" y="135"/>
                  </a:cubicBezTo>
                  <a:cubicBezTo>
                    <a:pt x="525" y="135"/>
                    <a:pt x="525" y="135"/>
                    <a:pt x="525" y="135"/>
                  </a:cubicBezTo>
                  <a:cubicBezTo>
                    <a:pt x="478" y="135"/>
                    <a:pt x="478" y="135"/>
                    <a:pt x="478" y="135"/>
                  </a:cubicBezTo>
                  <a:cubicBezTo>
                    <a:pt x="473" y="135"/>
                    <a:pt x="469" y="137"/>
                    <a:pt x="466" y="141"/>
                  </a:cubicBezTo>
                  <a:cubicBezTo>
                    <a:pt x="359" y="141"/>
                    <a:pt x="359" y="141"/>
                    <a:pt x="359" y="141"/>
                  </a:cubicBezTo>
                  <a:cubicBezTo>
                    <a:pt x="359" y="144"/>
                    <a:pt x="359" y="144"/>
                    <a:pt x="359" y="144"/>
                  </a:cubicBezTo>
                  <a:cubicBezTo>
                    <a:pt x="359" y="144"/>
                    <a:pt x="359" y="144"/>
                    <a:pt x="359" y="144"/>
                  </a:cubicBezTo>
                  <a:cubicBezTo>
                    <a:pt x="344" y="226"/>
                    <a:pt x="344" y="226"/>
                    <a:pt x="344" y="226"/>
                  </a:cubicBezTo>
                  <a:cubicBezTo>
                    <a:pt x="343" y="232"/>
                    <a:pt x="343" y="232"/>
                    <a:pt x="343" y="232"/>
                  </a:cubicBezTo>
                  <a:cubicBezTo>
                    <a:pt x="339" y="232"/>
                    <a:pt x="339" y="232"/>
                    <a:pt x="339" y="232"/>
                  </a:cubicBezTo>
                  <a:cubicBezTo>
                    <a:pt x="286" y="232"/>
                    <a:pt x="286" y="232"/>
                    <a:pt x="286" y="232"/>
                  </a:cubicBezTo>
                  <a:cubicBezTo>
                    <a:pt x="286" y="229"/>
                    <a:pt x="284" y="227"/>
                    <a:pt x="281" y="226"/>
                  </a:cubicBezTo>
                  <a:cubicBezTo>
                    <a:pt x="277" y="223"/>
                    <a:pt x="272" y="222"/>
                    <a:pt x="267" y="223"/>
                  </a:cubicBezTo>
                  <a:cubicBezTo>
                    <a:pt x="254" y="224"/>
                    <a:pt x="254" y="224"/>
                    <a:pt x="254" y="224"/>
                  </a:cubicBezTo>
                  <a:cubicBezTo>
                    <a:pt x="250" y="224"/>
                    <a:pt x="247" y="226"/>
                    <a:pt x="246" y="228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23"/>
                    <a:pt x="240" y="223"/>
                    <a:pt x="240" y="223"/>
                  </a:cubicBezTo>
                  <a:cubicBezTo>
                    <a:pt x="222" y="221"/>
                    <a:pt x="222" y="221"/>
                    <a:pt x="222" y="221"/>
                  </a:cubicBezTo>
                  <a:cubicBezTo>
                    <a:pt x="222" y="220"/>
                    <a:pt x="221" y="219"/>
                    <a:pt x="220" y="218"/>
                  </a:cubicBezTo>
                  <a:cubicBezTo>
                    <a:pt x="219" y="218"/>
                    <a:pt x="219" y="218"/>
                    <a:pt x="219" y="218"/>
                  </a:cubicBezTo>
                  <a:cubicBezTo>
                    <a:pt x="219" y="216"/>
                    <a:pt x="219" y="216"/>
                    <a:pt x="219" y="216"/>
                  </a:cubicBezTo>
                  <a:cubicBezTo>
                    <a:pt x="220" y="214"/>
                    <a:pt x="218" y="211"/>
                    <a:pt x="216" y="210"/>
                  </a:cubicBezTo>
                  <a:cubicBezTo>
                    <a:pt x="210" y="207"/>
                    <a:pt x="210" y="207"/>
                    <a:pt x="210" y="207"/>
                  </a:cubicBezTo>
                  <a:cubicBezTo>
                    <a:pt x="205" y="204"/>
                    <a:pt x="200" y="203"/>
                    <a:pt x="194" y="204"/>
                  </a:cubicBezTo>
                  <a:cubicBezTo>
                    <a:pt x="180" y="205"/>
                    <a:pt x="180" y="205"/>
                    <a:pt x="180" y="205"/>
                  </a:cubicBezTo>
                  <a:cubicBezTo>
                    <a:pt x="179" y="205"/>
                    <a:pt x="178" y="205"/>
                    <a:pt x="178" y="205"/>
                  </a:cubicBezTo>
                  <a:cubicBezTo>
                    <a:pt x="171" y="151"/>
                    <a:pt x="171" y="151"/>
                    <a:pt x="171" y="151"/>
                  </a:cubicBezTo>
                  <a:cubicBezTo>
                    <a:pt x="171" y="151"/>
                    <a:pt x="171" y="151"/>
                    <a:pt x="171" y="150"/>
                  </a:cubicBezTo>
                  <a:cubicBezTo>
                    <a:pt x="171" y="150"/>
                    <a:pt x="171" y="149"/>
                    <a:pt x="171" y="148"/>
                  </a:cubicBezTo>
                  <a:cubicBezTo>
                    <a:pt x="171" y="147"/>
                    <a:pt x="171" y="146"/>
                    <a:pt x="171" y="146"/>
                  </a:cubicBezTo>
                  <a:cubicBezTo>
                    <a:pt x="171" y="145"/>
                    <a:pt x="171" y="145"/>
                    <a:pt x="171" y="145"/>
                  </a:cubicBezTo>
                  <a:cubicBezTo>
                    <a:pt x="171" y="142"/>
                    <a:pt x="171" y="138"/>
                    <a:pt x="170" y="135"/>
                  </a:cubicBezTo>
                  <a:cubicBezTo>
                    <a:pt x="168" y="130"/>
                    <a:pt x="165" y="125"/>
                    <a:pt x="161" y="121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69" y="118"/>
                    <a:pt x="184" y="97"/>
                    <a:pt x="186" y="83"/>
                  </a:cubicBezTo>
                  <a:cubicBezTo>
                    <a:pt x="186" y="83"/>
                    <a:pt x="186" y="83"/>
                    <a:pt x="186" y="83"/>
                  </a:cubicBezTo>
                  <a:cubicBezTo>
                    <a:pt x="186" y="83"/>
                    <a:pt x="187" y="83"/>
                    <a:pt x="187" y="83"/>
                  </a:cubicBezTo>
                  <a:cubicBezTo>
                    <a:pt x="188" y="83"/>
                    <a:pt x="188" y="83"/>
                    <a:pt x="188" y="82"/>
                  </a:cubicBezTo>
                  <a:cubicBezTo>
                    <a:pt x="189" y="82"/>
                    <a:pt x="189" y="82"/>
                    <a:pt x="190" y="82"/>
                  </a:cubicBezTo>
                  <a:cubicBezTo>
                    <a:pt x="190" y="82"/>
                    <a:pt x="190" y="82"/>
                    <a:pt x="190" y="82"/>
                  </a:cubicBezTo>
                  <a:cubicBezTo>
                    <a:pt x="193" y="79"/>
                    <a:pt x="195" y="76"/>
                    <a:pt x="195" y="72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5" y="63"/>
                    <a:pt x="193" y="59"/>
                    <a:pt x="190" y="57"/>
                  </a:cubicBezTo>
                  <a:cubicBezTo>
                    <a:pt x="190" y="57"/>
                    <a:pt x="190" y="57"/>
                    <a:pt x="190" y="57"/>
                  </a:cubicBezTo>
                  <a:cubicBezTo>
                    <a:pt x="189" y="57"/>
                    <a:pt x="189" y="56"/>
                    <a:pt x="188" y="56"/>
                  </a:cubicBezTo>
                  <a:cubicBezTo>
                    <a:pt x="188" y="56"/>
                    <a:pt x="188" y="56"/>
                    <a:pt x="187" y="56"/>
                  </a:cubicBezTo>
                  <a:cubicBezTo>
                    <a:pt x="187" y="56"/>
                    <a:pt x="186" y="55"/>
                    <a:pt x="186" y="55"/>
                  </a:cubicBezTo>
                  <a:cubicBezTo>
                    <a:pt x="186" y="55"/>
                    <a:pt x="186" y="55"/>
                    <a:pt x="186" y="55"/>
                  </a:cubicBezTo>
                  <a:cubicBezTo>
                    <a:pt x="186" y="51"/>
                    <a:pt x="186" y="51"/>
                    <a:pt x="186" y="51"/>
                  </a:cubicBezTo>
                  <a:cubicBezTo>
                    <a:pt x="186" y="48"/>
                    <a:pt x="186" y="48"/>
                    <a:pt x="186" y="48"/>
                  </a:cubicBezTo>
                  <a:cubicBezTo>
                    <a:pt x="186" y="6"/>
                    <a:pt x="186" y="6"/>
                    <a:pt x="186" y="6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69" y="2"/>
                    <a:pt x="165" y="0"/>
                    <a:pt x="158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23" y="0"/>
                    <a:pt x="112" y="12"/>
                    <a:pt x="112" y="2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7" y="58"/>
                    <a:pt x="105" y="62"/>
                    <a:pt x="105" y="67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5" y="78"/>
                    <a:pt x="110" y="83"/>
                    <a:pt x="116" y="83"/>
                  </a:cubicBezTo>
                  <a:cubicBezTo>
                    <a:pt x="116" y="86"/>
                    <a:pt x="117" y="88"/>
                    <a:pt x="118" y="90"/>
                  </a:cubicBezTo>
                  <a:cubicBezTo>
                    <a:pt x="118" y="107"/>
                    <a:pt x="118" y="107"/>
                    <a:pt x="118" y="107"/>
                  </a:cubicBezTo>
                  <a:cubicBezTo>
                    <a:pt x="118" y="108"/>
                    <a:pt x="118" y="108"/>
                    <a:pt x="118" y="109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94" y="115"/>
                    <a:pt x="84" y="123"/>
                    <a:pt x="79" y="135"/>
                  </a:cubicBezTo>
                  <a:cubicBezTo>
                    <a:pt x="79" y="135"/>
                    <a:pt x="79" y="135"/>
                    <a:pt x="79" y="135"/>
                  </a:cubicBezTo>
                  <a:cubicBezTo>
                    <a:pt x="31" y="135"/>
                    <a:pt x="31" y="135"/>
                    <a:pt x="31" y="135"/>
                  </a:cubicBezTo>
                  <a:cubicBezTo>
                    <a:pt x="23" y="135"/>
                    <a:pt x="16" y="142"/>
                    <a:pt x="16" y="151"/>
                  </a:cubicBezTo>
                  <a:cubicBezTo>
                    <a:pt x="16" y="256"/>
                    <a:pt x="16" y="256"/>
                    <a:pt x="16" y="256"/>
                  </a:cubicBezTo>
                  <a:cubicBezTo>
                    <a:pt x="16" y="264"/>
                    <a:pt x="23" y="271"/>
                    <a:pt x="31" y="271"/>
                  </a:cubicBezTo>
                  <a:cubicBezTo>
                    <a:pt x="70" y="271"/>
                    <a:pt x="70" y="271"/>
                    <a:pt x="70" y="271"/>
                  </a:cubicBezTo>
                  <a:cubicBezTo>
                    <a:pt x="70" y="299"/>
                    <a:pt x="70" y="299"/>
                    <a:pt x="70" y="299"/>
                  </a:cubicBezTo>
                  <a:cubicBezTo>
                    <a:pt x="25" y="299"/>
                    <a:pt x="25" y="299"/>
                    <a:pt x="25" y="299"/>
                  </a:cubicBezTo>
                  <a:cubicBezTo>
                    <a:pt x="17" y="299"/>
                    <a:pt x="10" y="306"/>
                    <a:pt x="10" y="315"/>
                  </a:cubicBezTo>
                  <a:cubicBezTo>
                    <a:pt x="10" y="315"/>
                    <a:pt x="10" y="315"/>
                    <a:pt x="10" y="315"/>
                  </a:cubicBezTo>
                  <a:cubicBezTo>
                    <a:pt x="10" y="323"/>
                    <a:pt x="17" y="330"/>
                    <a:pt x="25" y="330"/>
                  </a:cubicBezTo>
                  <a:cubicBezTo>
                    <a:pt x="62" y="330"/>
                    <a:pt x="62" y="330"/>
                    <a:pt x="62" y="330"/>
                  </a:cubicBezTo>
                  <a:cubicBezTo>
                    <a:pt x="62" y="349"/>
                    <a:pt x="62" y="349"/>
                    <a:pt x="62" y="349"/>
                  </a:cubicBezTo>
                  <a:cubicBezTo>
                    <a:pt x="71" y="349"/>
                    <a:pt x="71" y="349"/>
                    <a:pt x="71" y="349"/>
                  </a:cubicBezTo>
                  <a:cubicBezTo>
                    <a:pt x="71" y="362"/>
                    <a:pt x="71" y="362"/>
                    <a:pt x="71" y="362"/>
                  </a:cubicBezTo>
                  <a:cubicBezTo>
                    <a:pt x="63" y="362"/>
                    <a:pt x="63" y="362"/>
                    <a:pt x="63" y="362"/>
                  </a:cubicBezTo>
                  <a:cubicBezTo>
                    <a:pt x="63" y="386"/>
                    <a:pt x="63" y="386"/>
                    <a:pt x="63" y="386"/>
                  </a:cubicBezTo>
                  <a:cubicBezTo>
                    <a:pt x="73" y="386"/>
                    <a:pt x="73" y="386"/>
                    <a:pt x="73" y="386"/>
                  </a:cubicBezTo>
                  <a:cubicBezTo>
                    <a:pt x="73" y="396"/>
                    <a:pt x="73" y="396"/>
                    <a:pt x="73" y="396"/>
                  </a:cubicBezTo>
                  <a:cubicBezTo>
                    <a:pt x="23" y="396"/>
                    <a:pt x="23" y="396"/>
                    <a:pt x="23" y="396"/>
                  </a:cubicBezTo>
                  <a:cubicBezTo>
                    <a:pt x="13" y="396"/>
                    <a:pt x="5" y="404"/>
                    <a:pt x="5" y="414"/>
                  </a:cubicBezTo>
                  <a:cubicBezTo>
                    <a:pt x="5" y="415"/>
                    <a:pt x="5" y="415"/>
                    <a:pt x="5" y="415"/>
                  </a:cubicBezTo>
                  <a:cubicBezTo>
                    <a:pt x="2" y="417"/>
                    <a:pt x="0" y="420"/>
                    <a:pt x="0" y="424"/>
                  </a:cubicBezTo>
                  <a:cubicBezTo>
                    <a:pt x="0" y="430"/>
                    <a:pt x="4" y="435"/>
                    <a:pt x="10" y="435"/>
                  </a:cubicBezTo>
                  <a:cubicBezTo>
                    <a:pt x="16" y="435"/>
                    <a:pt x="21" y="430"/>
                    <a:pt x="21" y="424"/>
                  </a:cubicBezTo>
                  <a:cubicBezTo>
                    <a:pt x="21" y="420"/>
                    <a:pt x="19" y="417"/>
                    <a:pt x="15" y="415"/>
                  </a:cubicBezTo>
                  <a:cubicBezTo>
                    <a:pt x="15" y="414"/>
                    <a:pt x="15" y="414"/>
                    <a:pt x="15" y="414"/>
                  </a:cubicBezTo>
                  <a:cubicBezTo>
                    <a:pt x="15" y="409"/>
                    <a:pt x="20" y="404"/>
                    <a:pt x="26" y="404"/>
                  </a:cubicBezTo>
                  <a:cubicBezTo>
                    <a:pt x="73" y="404"/>
                    <a:pt x="73" y="404"/>
                    <a:pt x="73" y="404"/>
                  </a:cubicBezTo>
                  <a:cubicBezTo>
                    <a:pt x="73" y="415"/>
                    <a:pt x="73" y="415"/>
                    <a:pt x="73" y="415"/>
                  </a:cubicBezTo>
                  <a:cubicBezTo>
                    <a:pt x="69" y="417"/>
                    <a:pt x="67" y="420"/>
                    <a:pt x="67" y="424"/>
                  </a:cubicBezTo>
                  <a:cubicBezTo>
                    <a:pt x="67" y="430"/>
                    <a:pt x="72" y="435"/>
                    <a:pt x="78" y="435"/>
                  </a:cubicBezTo>
                  <a:cubicBezTo>
                    <a:pt x="84" y="435"/>
                    <a:pt x="88" y="430"/>
                    <a:pt x="88" y="424"/>
                  </a:cubicBezTo>
                  <a:cubicBezTo>
                    <a:pt x="88" y="420"/>
                    <a:pt x="86" y="417"/>
                    <a:pt x="83" y="415"/>
                  </a:cubicBezTo>
                  <a:cubicBezTo>
                    <a:pt x="83" y="404"/>
                    <a:pt x="83" y="404"/>
                    <a:pt x="83" y="404"/>
                  </a:cubicBezTo>
                  <a:cubicBezTo>
                    <a:pt x="128" y="404"/>
                    <a:pt x="128" y="404"/>
                    <a:pt x="128" y="404"/>
                  </a:cubicBezTo>
                  <a:cubicBezTo>
                    <a:pt x="134" y="404"/>
                    <a:pt x="138" y="409"/>
                    <a:pt x="138" y="414"/>
                  </a:cubicBezTo>
                  <a:cubicBezTo>
                    <a:pt x="138" y="415"/>
                    <a:pt x="138" y="415"/>
                    <a:pt x="138" y="415"/>
                  </a:cubicBezTo>
                  <a:cubicBezTo>
                    <a:pt x="135" y="417"/>
                    <a:pt x="133" y="420"/>
                    <a:pt x="133" y="424"/>
                  </a:cubicBezTo>
                  <a:cubicBezTo>
                    <a:pt x="133" y="430"/>
                    <a:pt x="137" y="435"/>
                    <a:pt x="143" y="435"/>
                  </a:cubicBezTo>
                  <a:cubicBezTo>
                    <a:pt x="149" y="435"/>
                    <a:pt x="154" y="430"/>
                    <a:pt x="154" y="424"/>
                  </a:cubicBezTo>
                  <a:cubicBezTo>
                    <a:pt x="154" y="420"/>
                    <a:pt x="152" y="417"/>
                    <a:pt x="148" y="415"/>
                  </a:cubicBezTo>
                  <a:cubicBezTo>
                    <a:pt x="148" y="414"/>
                    <a:pt x="148" y="414"/>
                    <a:pt x="148" y="414"/>
                  </a:cubicBezTo>
                  <a:cubicBezTo>
                    <a:pt x="148" y="404"/>
                    <a:pt x="140" y="396"/>
                    <a:pt x="131" y="396"/>
                  </a:cubicBezTo>
                  <a:cubicBezTo>
                    <a:pt x="83" y="396"/>
                    <a:pt x="83" y="396"/>
                    <a:pt x="83" y="396"/>
                  </a:cubicBezTo>
                  <a:cubicBezTo>
                    <a:pt x="83" y="386"/>
                    <a:pt x="83" y="386"/>
                    <a:pt x="83" y="386"/>
                  </a:cubicBezTo>
                  <a:cubicBezTo>
                    <a:pt x="91" y="386"/>
                    <a:pt x="91" y="386"/>
                    <a:pt x="91" y="386"/>
                  </a:cubicBezTo>
                  <a:cubicBezTo>
                    <a:pt x="91" y="362"/>
                    <a:pt x="91" y="362"/>
                    <a:pt x="91" y="362"/>
                  </a:cubicBezTo>
                  <a:cubicBezTo>
                    <a:pt x="83" y="362"/>
                    <a:pt x="83" y="362"/>
                    <a:pt x="83" y="362"/>
                  </a:cubicBezTo>
                  <a:cubicBezTo>
                    <a:pt x="83" y="349"/>
                    <a:pt x="83" y="349"/>
                    <a:pt x="83" y="349"/>
                  </a:cubicBezTo>
                  <a:cubicBezTo>
                    <a:pt x="92" y="349"/>
                    <a:pt x="92" y="349"/>
                    <a:pt x="92" y="349"/>
                  </a:cubicBezTo>
                  <a:cubicBezTo>
                    <a:pt x="92" y="330"/>
                    <a:pt x="92" y="330"/>
                    <a:pt x="92" y="330"/>
                  </a:cubicBezTo>
                  <a:cubicBezTo>
                    <a:pt x="157" y="330"/>
                    <a:pt x="157" y="330"/>
                    <a:pt x="157" y="330"/>
                  </a:cubicBezTo>
                  <a:cubicBezTo>
                    <a:pt x="165" y="330"/>
                    <a:pt x="172" y="323"/>
                    <a:pt x="172" y="315"/>
                  </a:cubicBezTo>
                  <a:cubicBezTo>
                    <a:pt x="172" y="315"/>
                    <a:pt x="172" y="315"/>
                    <a:pt x="172" y="315"/>
                  </a:cubicBezTo>
                  <a:cubicBezTo>
                    <a:pt x="172" y="308"/>
                    <a:pt x="168" y="303"/>
                    <a:pt x="163" y="300"/>
                  </a:cubicBezTo>
                  <a:cubicBezTo>
                    <a:pt x="180" y="299"/>
                    <a:pt x="180" y="299"/>
                    <a:pt x="180" y="299"/>
                  </a:cubicBezTo>
                  <a:cubicBezTo>
                    <a:pt x="180" y="387"/>
                    <a:pt x="180" y="387"/>
                    <a:pt x="180" y="387"/>
                  </a:cubicBezTo>
                  <a:cubicBezTo>
                    <a:pt x="179" y="392"/>
                    <a:pt x="179" y="392"/>
                    <a:pt x="179" y="392"/>
                  </a:cubicBezTo>
                  <a:cubicBezTo>
                    <a:pt x="180" y="392"/>
                    <a:pt x="180" y="392"/>
                    <a:pt x="180" y="392"/>
                  </a:cubicBezTo>
                  <a:cubicBezTo>
                    <a:pt x="180" y="398"/>
                    <a:pt x="180" y="398"/>
                    <a:pt x="180" y="398"/>
                  </a:cubicBezTo>
                  <a:cubicBezTo>
                    <a:pt x="178" y="403"/>
                    <a:pt x="177" y="407"/>
                    <a:pt x="177" y="413"/>
                  </a:cubicBezTo>
                  <a:cubicBezTo>
                    <a:pt x="176" y="427"/>
                    <a:pt x="176" y="427"/>
                    <a:pt x="176" y="427"/>
                  </a:cubicBezTo>
                  <a:cubicBezTo>
                    <a:pt x="176" y="427"/>
                    <a:pt x="176" y="427"/>
                    <a:pt x="176" y="427"/>
                  </a:cubicBezTo>
                  <a:cubicBezTo>
                    <a:pt x="174" y="427"/>
                    <a:pt x="173" y="428"/>
                    <a:pt x="173" y="430"/>
                  </a:cubicBezTo>
                  <a:cubicBezTo>
                    <a:pt x="173" y="433"/>
                    <a:pt x="173" y="433"/>
                    <a:pt x="173" y="433"/>
                  </a:cubicBezTo>
                  <a:cubicBezTo>
                    <a:pt x="173" y="434"/>
                    <a:pt x="174" y="435"/>
                    <a:pt x="176" y="435"/>
                  </a:cubicBezTo>
                  <a:cubicBezTo>
                    <a:pt x="180" y="435"/>
                    <a:pt x="180" y="435"/>
                    <a:pt x="180" y="435"/>
                  </a:cubicBezTo>
                  <a:cubicBezTo>
                    <a:pt x="180" y="435"/>
                    <a:pt x="180" y="435"/>
                    <a:pt x="180" y="435"/>
                  </a:cubicBezTo>
                  <a:cubicBezTo>
                    <a:pt x="189" y="435"/>
                    <a:pt x="189" y="435"/>
                    <a:pt x="189" y="435"/>
                  </a:cubicBezTo>
                  <a:cubicBezTo>
                    <a:pt x="189" y="435"/>
                    <a:pt x="189" y="435"/>
                    <a:pt x="189" y="435"/>
                  </a:cubicBezTo>
                  <a:cubicBezTo>
                    <a:pt x="205" y="435"/>
                    <a:pt x="205" y="435"/>
                    <a:pt x="205" y="435"/>
                  </a:cubicBezTo>
                  <a:cubicBezTo>
                    <a:pt x="261" y="435"/>
                    <a:pt x="261" y="435"/>
                    <a:pt x="261" y="435"/>
                  </a:cubicBezTo>
                  <a:cubicBezTo>
                    <a:pt x="281" y="435"/>
                    <a:pt x="281" y="435"/>
                    <a:pt x="281" y="435"/>
                  </a:cubicBezTo>
                  <a:cubicBezTo>
                    <a:pt x="281" y="435"/>
                    <a:pt x="281" y="435"/>
                    <a:pt x="281" y="435"/>
                  </a:cubicBezTo>
                  <a:cubicBezTo>
                    <a:pt x="290" y="435"/>
                    <a:pt x="290" y="435"/>
                    <a:pt x="290" y="435"/>
                  </a:cubicBezTo>
                  <a:cubicBezTo>
                    <a:pt x="290" y="435"/>
                    <a:pt x="290" y="435"/>
                    <a:pt x="290" y="435"/>
                  </a:cubicBezTo>
                  <a:cubicBezTo>
                    <a:pt x="291" y="435"/>
                    <a:pt x="291" y="435"/>
                    <a:pt x="291" y="435"/>
                  </a:cubicBezTo>
                  <a:cubicBezTo>
                    <a:pt x="292" y="435"/>
                    <a:pt x="293" y="434"/>
                    <a:pt x="293" y="433"/>
                  </a:cubicBezTo>
                  <a:cubicBezTo>
                    <a:pt x="293" y="430"/>
                    <a:pt x="293" y="430"/>
                    <a:pt x="293" y="430"/>
                  </a:cubicBezTo>
                  <a:cubicBezTo>
                    <a:pt x="293" y="428"/>
                    <a:pt x="292" y="427"/>
                    <a:pt x="291" y="427"/>
                  </a:cubicBezTo>
                  <a:cubicBezTo>
                    <a:pt x="290" y="427"/>
                    <a:pt x="290" y="427"/>
                    <a:pt x="290" y="427"/>
                  </a:cubicBezTo>
                  <a:cubicBezTo>
                    <a:pt x="290" y="426"/>
                    <a:pt x="290" y="426"/>
                    <a:pt x="290" y="425"/>
                  </a:cubicBezTo>
                  <a:cubicBezTo>
                    <a:pt x="290" y="254"/>
                    <a:pt x="290" y="254"/>
                    <a:pt x="290" y="254"/>
                  </a:cubicBezTo>
                  <a:cubicBezTo>
                    <a:pt x="295" y="254"/>
                    <a:pt x="295" y="254"/>
                    <a:pt x="295" y="254"/>
                  </a:cubicBezTo>
                  <a:cubicBezTo>
                    <a:pt x="349" y="254"/>
                    <a:pt x="349" y="254"/>
                    <a:pt x="349" y="254"/>
                  </a:cubicBezTo>
                  <a:cubicBezTo>
                    <a:pt x="349" y="435"/>
                    <a:pt x="349" y="435"/>
                    <a:pt x="349" y="435"/>
                  </a:cubicBezTo>
                  <a:cubicBezTo>
                    <a:pt x="358" y="435"/>
                    <a:pt x="358" y="435"/>
                    <a:pt x="358" y="435"/>
                  </a:cubicBezTo>
                  <a:cubicBezTo>
                    <a:pt x="358" y="254"/>
                    <a:pt x="358" y="254"/>
                    <a:pt x="358" y="254"/>
                  </a:cubicBezTo>
                  <a:cubicBezTo>
                    <a:pt x="445" y="254"/>
                    <a:pt x="445" y="254"/>
                    <a:pt x="445" y="254"/>
                  </a:cubicBezTo>
                  <a:cubicBezTo>
                    <a:pt x="445" y="435"/>
                    <a:pt x="445" y="435"/>
                    <a:pt x="445" y="435"/>
                  </a:cubicBezTo>
                  <a:cubicBezTo>
                    <a:pt x="453" y="435"/>
                    <a:pt x="453" y="435"/>
                    <a:pt x="453" y="435"/>
                  </a:cubicBezTo>
                  <a:cubicBezTo>
                    <a:pt x="453" y="434"/>
                    <a:pt x="453" y="434"/>
                    <a:pt x="453" y="434"/>
                  </a:cubicBezTo>
                  <a:cubicBezTo>
                    <a:pt x="454" y="435"/>
                    <a:pt x="456" y="435"/>
                    <a:pt x="457" y="435"/>
                  </a:cubicBezTo>
                  <a:cubicBezTo>
                    <a:pt x="463" y="435"/>
                    <a:pt x="468" y="430"/>
                    <a:pt x="468" y="424"/>
                  </a:cubicBezTo>
                  <a:cubicBezTo>
                    <a:pt x="468" y="420"/>
                    <a:pt x="465" y="417"/>
                    <a:pt x="462" y="415"/>
                  </a:cubicBezTo>
                  <a:cubicBezTo>
                    <a:pt x="462" y="414"/>
                    <a:pt x="462" y="414"/>
                    <a:pt x="462" y="414"/>
                  </a:cubicBezTo>
                  <a:cubicBezTo>
                    <a:pt x="462" y="409"/>
                    <a:pt x="466" y="404"/>
                    <a:pt x="472" y="404"/>
                  </a:cubicBezTo>
                  <a:cubicBezTo>
                    <a:pt x="519" y="404"/>
                    <a:pt x="519" y="404"/>
                    <a:pt x="519" y="404"/>
                  </a:cubicBezTo>
                  <a:cubicBezTo>
                    <a:pt x="519" y="415"/>
                    <a:pt x="519" y="415"/>
                    <a:pt x="519" y="415"/>
                  </a:cubicBezTo>
                  <a:cubicBezTo>
                    <a:pt x="516" y="417"/>
                    <a:pt x="513" y="420"/>
                    <a:pt x="513" y="424"/>
                  </a:cubicBezTo>
                  <a:cubicBezTo>
                    <a:pt x="513" y="430"/>
                    <a:pt x="518" y="435"/>
                    <a:pt x="524" y="435"/>
                  </a:cubicBezTo>
                  <a:cubicBezTo>
                    <a:pt x="530" y="435"/>
                    <a:pt x="535" y="430"/>
                    <a:pt x="535" y="424"/>
                  </a:cubicBezTo>
                  <a:cubicBezTo>
                    <a:pt x="535" y="420"/>
                    <a:pt x="532" y="417"/>
                    <a:pt x="529" y="415"/>
                  </a:cubicBezTo>
                  <a:cubicBezTo>
                    <a:pt x="529" y="404"/>
                    <a:pt x="529" y="404"/>
                    <a:pt x="529" y="404"/>
                  </a:cubicBezTo>
                  <a:cubicBezTo>
                    <a:pt x="575" y="404"/>
                    <a:pt x="575" y="404"/>
                    <a:pt x="575" y="404"/>
                  </a:cubicBezTo>
                  <a:cubicBezTo>
                    <a:pt x="580" y="404"/>
                    <a:pt x="585" y="409"/>
                    <a:pt x="585" y="414"/>
                  </a:cubicBezTo>
                  <a:cubicBezTo>
                    <a:pt x="585" y="415"/>
                    <a:pt x="585" y="415"/>
                    <a:pt x="585" y="415"/>
                  </a:cubicBezTo>
                  <a:cubicBezTo>
                    <a:pt x="581" y="417"/>
                    <a:pt x="579" y="420"/>
                    <a:pt x="579" y="424"/>
                  </a:cubicBezTo>
                  <a:cubicBezTo>
                    <a:pt x="579" y="430"/>
                    <a:pt x="584" y="435"/>
                    <a:pt x="590" y="435"/>
                  </a:cubicBezTo>
                  <a:cubicBezTo>
                    <a:pt x="596" y="435"/>
                    <a:pt x="601" y="430"/>
                    <a:pt x="601" y="424"/>
                  </a:cubicBezTo>
                  <a:cubicBezTo>
                    <a:pt x="601" y="420"/>
                    <a:pt x="598" y="417"/>
                    <a:pt x="595" y="415"/>
                  </a:cubicBezTo>
                  <a:cubicBezTo>
                    <a:pt x="595" y="414"/>
                    <a:pt x="595" y="414"/>
                    <a:pt x="595" y="414"/>
                  </a:cubicBezTo>
                  <a:cubicBezTo>
                    <a:pt x="595" y="404"/>
                    <a:pt x="587" y="396"/>
                    <a:pt x="577" y="396"/>
                  </a:cubicBezTo>
                  <a:cubicBezTo>
                    <a:pt x="529" y="396"/>
                    <a:pt x="529" y="396"/>
                    <a:pt x="529" y="396"/>
                  </a:cubicBezTo>
                  <a:cubicBezTo>
                    <a:pt x="529" y="386"/>
                    <a:pt x="529" y="386"/>
                    <a:pt x="529" y="386"/>
                  </a:cubicBezTo>
                  <a:cubicBezTo>
                    <a:pt x="537" y="386"/>
                    <a:pt x="537" y="386"/>
                    <a:pt x="537" y="386"/>
                  </a:cubicBezTo>
                  <a:cubicBezTo>
                    <a:pt x="537" y="362"/>
                    <a:pt x="537" y="362"/>
                    <a:pt x="537" y="362"/>
                  </a:cubicBezTo>
                  <a:cubicBezTo>
                    <a:pt x="530" y="362"/>
                    <a:pt x="530" y="362"/>
                    <a:pt x="530" y="362"/>
                  </a:cubicBezTo>
                  <a:cubicBezTo>
                    <a:pt x="530" y="349"/>
                    <a:pt x="530" y="349"/>
                    <a:pt x="530" y="349"/>
                  </a:cubicBezTo>
                  <a:cubicBezTo>
                    <a:pt x="539" y="349"/>
                    <a:pt x="539" y="349"/>
                    <a:pt x="539" y="349"/>
                  </a:cubicBezTo>
                  <a:cubicBezTo>
                    <a:pt x="539" y="330"/>
                    <a:pt x="539" y="330"/>
                    <a:pt x="539" y="330"/>
                  </a:cubicBezTo>
                  <a:cubicBezTo>
                    <a:pt x="603" y="330"/>
                    <a:pt x="603" y="330"/>
                    <a:pt x="603" y="330"/>
                  </a:cubicBezTo>
                  <a:cubicBezTo>
                    <a:pt x="612" y="330"/>
                    <a:pt x="619" y="323"/>
                    <a:pt x="619" y="315"/>
                  </a:cubicBezTo>
                  <a:cubicBezTo>
                    <a:pt x="619" y="315"/>
                    <a:pt x="619" y="315"/>
                    <a:pt x="619" y="315"/>
                  </a:cubicBezTo>
                  <a:cubicBezTo>
                    <a:pt x="619" y="308"/>
                    <a:pt x="615" y="303"/>
                    <a:pt x="609" y="300"/>
                  </a:cubicBezTo>
                  <a:cubicBezTo>
                    <a:pt x="627" y="299"/>
                    <a:pt x="627" y="299"/>
                    <a:pt x="627" y="299"/>
                  </a:cubicBezTo>
                  <a:cubicBezTo>
                    <a:pt x="627" y="387"/>
                    <a:pt x="627" y="387"/>
                    <a:pt x="627" y="387"/>
                  </a:cubicBezTo>
                  <a:cubicBezTo>
                    <a:pt x="626" y="392"/>
                    <a:pt x="626" y="392"/>
                    <a:pt x="626" y="392"/>
                  </a:cubicBezTo>
                  <a:cubicBezTo>
                    <a:pt x="626" y="392"/>
                    <a:pt x="626" y="392"/>
                    <a:pt x="626" y="392"/>
                  </a:cubicBezTo>
                  <a:cubicBezTo>
                    <a:pt x="627" y="392"/>
                    <a:pt x="627" y="392"/>
                    <a:pt x="627" y="392"/>
                  </a:cubicBezTo>
                  <a:cubicBezTo>
                    <a:pt x="627" y="398"/>
                    <a:pt x="627" y="398"/>
                    <a:pt x="627" y="398"/>
                  </a:cubicBezTo>
                  <a:cubicBezTo>
                    <a:pt x="625" y="403"/>
                    <a:pt x="624" y="407"/>
                    <a:pt x="623" y="413"/>
                  </a:cubicBezTo>
                  <a:cubicBezTo>
                    <a:pt x="622" y="427"/>
                    <a:pt x="622" y="427"/>
                    <a:pt x="622" y="427"/>
                  </a:cubicBezTo>
                  <a:cubicBezTo>
                    <a:pt x="622" y="427"/>
                    <a:pt x="622" y="427"/>
                    <a:pt x="622" y="427"/>
                  </a:cubicBezTo>
                  <a:cubicBezTo>
                    <a:pt x="621" y="427"/>
                    <a:pt x="620" y="428"/>
                    <a:pt x="620" y="430"/>
                  </a:cubicBezTo>
                  <a:cubicBezTo>
                    <a:pt x="620" y="433"/>
                    <a:pt x="620" y="433"/>
                    <a:pt x="620" y="433"/>
                  </a:cubicBezTo>
                  <a:cubicBezTo>
                    <a:pt x="620" y="434"/>
                    <a:pt x="621" y="435"/>
                    <a:pt x="622" y="435"/>
                  </a:cubicBezTo>
                  <a:cubicBezTo>
                    <a:pt x="627" y="435"/>
                    <a:pt x="627" y="435"/>
                    <a:pt x="627" y="435"/>
                  </a:cubicBezTo>
                  <a:cubicBezTo>
                    <a:pt x="627" y="435"/>
                    <a:pt x="627" y="435"/>
                    <a:pt x="627" y="435"/>
                  </a:cubicBezTo>
                  <a:cubicBezTo>
                    <a:pt x="635" y="435"/>
                    <a:pt x="635" y="435"/>
                    <a:pt x="635" y="435"/>
                  </a:cubicBezTo>
                  <a:cubicBezTo>
                    <a:pt x="635" y="435"/>
                    <a:pt x="635" y="435"/>
                    <a:pt x="635" y="435"/>
                  </a:cubicBezTo>
                  <a:cubicBezTo>
                    <a:pt x="652" y="435"/>
                    <a:pt x="652" y="435"/>
                    <a:pt x="652" y="435"/>
                  </a:cubicBezTo>
                  <a:cubicBezTo>
                    <a:pt x="707" y="435"/>
                    <a:pt x="707" y="435"/>
                    <a:pt x="707" y="435"/>
                  </a:cubicBezTo>
                  <a:cubicBezTo>
                    <a:pt x="727" y="435"/>
                    <a:pt x="727" y="435"/>
                    <a:pt x="727" y="435"/>
                  </a:cubicBezTo>
                  <a:cubicBezTo>
                    <a:pt x="727" y="435"/>
                    <a:pt x="727" y="435"/>
                    <a:pt x="727" y="435"/>
                  </a:cubicBezTo>
                  <a:cubicBezTo>
                    <a:pt x="736" y="435"/>
                    <a:pt x="736" y="435"/>
                    <a:pt x="736" y="435"/>
                  </a:cubicBezTo>
                  <a:cubicBezTo>
                    <a:pt x="736" y="435"/>
                    <a:pt x="736" y="435"/>
                    <a:pt x="736" y="435"/>
                  </a:cubicBezTo>
                  <a:cubicBezTo>
                    <a:pt x="737" y="435"/>
                    <a:pt x="737" y="435"/>
                    <a:pt x="737" y="435"/>
                  </a:cubicBezTo>
                  <a:cubicBezTo>
                    <a:pt x="738" y="435"/>
                    <a:pt x="740" y="434"/>
                    <a:pt x="740" y="433"/>
                  </a:cubicBezTo>
                  <a:cubicBezTo>
                    <a:pt x="740" y="430"/>
                    <a:pt x="740" y="430"/>
                    <a:pt x="740" y="430"/>
                  </a:cubicBezTo>
                  <a:cubicBezTo>
                    <a:pt x="740" y="428"/>
                    <a:pt x="738" y="427"/>
                    <a:pt x="737" y="427"/>
                  </a:cubicBezTo>
                  <a:cubicBezTo>
                    <a:pt x="736" y="427"/>
                    <a:pt x="736" y="427"/>
                    <a:pt x="736" y="427"/>
                  </a:cubicBezTo>
                  <a:cubicBezTo>
                    <a:pt x="736" y="426"/>
                    <a:pt x="736" y="426"/>
                    <a:pt x="736" y="425"/>
                  </a:cubicBezTo>
                  <a:cubicBezTo>
                    <a:pt x="736" y="254"/>
                    <a:pt x="736" y="254"/>
                    <a:pt x="736" y="254"/>
                  </a:cubicBezTo>
                  <a:cubicBezTo>
                    <a:pt x="742" y="254"/>
                    <a:pt x="742" y="254"/>
                    <a:pt x="742" y="254"/>
                  </a:cubicBezTo>
                  <a:cubicBezTo>
                    <a:pt x="795" y="254"/>
                    <a:pt x="795" y="254"/>
                    <a:pt x="795" y="254"/>
                  </a:cubicBezTo>
                  <a:cubicBezTo>
                    <a:pt x="795" y="435"/>
                    <a:pt x="795" y="435"/>
                    <a:pt x="795" y="435"/>
                  </a:cubicBezTo>
                  <a:cubicBezTo>
                    <a:pt x="804" y="435"/>
                    <a:pt x="804" y="435"/>
                    <a:pt x="804" y="435"/>
                  </a:cubicBezTo>
                  <a:cubicBezTo>
                    <a:pt x="804" y="254"/>
                    <a:pt x="804" y="254"/>
                    <a:pt x="804" y="254"/>
                  </a:cubicBezTo>
                  <a:cubicBezTo>
                    <a:pt x="891" y="254"/>
                    <a:pt x="891" y="254"/>
                    <a:pt x="891" y="254"/>
                  </a:cubicBezTo>
                  <a:cubicBezTo>
                    <a:pt x="891" y="256"/>
                    <a:pt x="891" y="256"/>
                    <a:pt x="891" y="256"/>
                  </a:cubicBezTo>
                  <a:cubicBezTo>
                    <a:pt x="891" y="256"/>
                    <a:pt x="891" y="256"/>
                    <a:pt x="891" y="256"/>
                  </a:cubicBezTo>
                  <a:cubicBezTo>
                    <a:pt x="891" y="303"/>
                    <a:pt x="891" y="303"/>
                    <a:pt x="891" y="303"/>
                  </a:cubicBezTo>
                  <a:cubicBezTo>
                    <a:pt x="887" y="305"/>
                    <a:pt x="885" y="310"/>
                    <a:pt x="885" y="315"/>
                  </a:cubicBezTo>
                  <a:cubicBezTo>
                    <a:pt x="885" y="315"/>
                    <a:pt x="885" y="315"/>
                    <a:pt x="885" y="315"/>
                  </a:cubicBezTo>
                  <a:cubicBezTo>
                    <a:pt x="885" y="320"/>
                    <a:pt x="887" y="324"/>
                    <a:pt x="891" y="327"/>
                  </a:cubicBezTo>
                  <a:cubicBezTo>
                    <a:pt x="891" y="398"/>
                    <a:pt x="891" y="398"/>
                    <a:pt x="891" y="398"/>
                  </a:cubicBezTo>
                  <a:cubicBezTo>
                    <a:pt x="885" y="400"/>
                    <a:pt x="881" y="407"/>
                    <a:pt x="881" y="414"/>
                  </a:cubicBezTo>
                  <a:cubicBezTo>
                    <a:pt x="881" y="415"/>
                    <a:pt x="881" y="415"/>
                    <a:pt x="881" y="415"/>
                  </a:cubicBezTo>
                  <a:cubicBezTo>
                    <a:pt x="877" y="417"/>
                    <a:pt x="875" y="420"/>
                    <a:pt x="875" y="424"/>
                  </a:cubicBezTo>
                  <a:cubicBezTo>
                    <a:pt x="875" y="430"/>
                    <a:pt x="880" y="435"/>
                    <a:pt x="886" y="435"/>
                  </a:cubicBezTo>
                  <a:cubicBezTo>
                    <a:pt x="888" y="435"/>
                    <a:pt x="889" y="435"/>
                    <a:pt x="891" y="434"/>
                  </a:cubicBezTo>
                  <a:cubicBezTo>
                    <a:pt x="891" y="435"/>
                    <a:pt x="891" y="435"/>
                    <a:pt x="891" y="435"/>
                  </a:cubicBezTo>
                  <a:cubicBezTo>
                    <a:pt x="900" y="435"/>
                    <a:pt x="900" y="435"/>
                    <a:pt x="900" y="435"/>
                  </a:cubicBezTo>
                  <a:cubicBezTo>
                    <a:pt x="900" y="404"/>
                    <a:pt x="900" y="404"/>
                    <a:pt x="900" y="404"/>
                  </a:cubicBezTo>
                  <a:cubicBezTo>
                    <a:pt x="900" y="404"/>
                    <a:pt x="900" y="404"/>
                    <a:pt x="901" y="404"/>
                  </a:cubicBezTo>
                  <a:cubicBezTo>
                    <a:pt x="948" y="404"/>
                    <a:pt x="948" y="404"/>
                    <a:pt x="948" y="404"/>
                  </a:cubicBezTo>
                  <a:cubicBezTo>
                    <a:pt x="948" y="415"/>
                    <a:pt x="948" y="415"/>
                    <a:pt x="948" y="415"/>
                  </a:cubicBezTo>
                  <a:cubicBezTo>
                    <a:pt x="944" y="417"/>
                    <a:pt x="942" y="420"/>
                    <a:pt x="942" y="424"/>
                  </a:cubicBezTo>
                  <a:cubicBezTo>
                    <a:pt x="942" y="430"/>
                    <a:pt x="947" y="435"/>
                    <a:pt x="953" y="435"/>
                  </a:cubicBezTo>
                  <a:cubicBezTo>
                    <a:pt x="959" y="435"/>
                    <a:pt x="964" y="430"/>
                    <a:pt x="964" y="424"/>
                  </a:cubicBezTo>
                  <a:cubicBezTo>
                    <a:pt x="964" y="420"/>
                    <a:pt x="961" y="417"/>
                    <a:pt x="958" y="415"/>
                  </a:cubicBezTo>
                  <a:cubicBezTo>
                    <a:pt x="958" y="404"/>
                    <a:pt x="958" y="404"/>
                    <a:pt x="958" y="404"/>
                  </a:cubicBezTo>
                  <a:cubicBezTo>
                    <a:pt x="1004" y="404"/>
                    <a:pt x="1004" y="404"/>
                    <a:pt x="1004" y="404"/>
                  </a:cubicBezTo>
                  <a:cubicBezTo>
                    <a:pt x="1009" y="404"/>
                    <a:pt x="1014" y="409"/>
                    <a:pt x="1014" y="414"/>
                  </a:cubicBezTo>
                  <a:cubicBezTo>
                    <a:pt x="1014" y="415"/>
                    <a:pt x="1014" y="415"/>
                    <a:pt x="1014" y="415"/>
                  </a:cubicBezTo>
                  <a:cubicBezTo>
                    <a:pt x="1010" y="417"/>
                    <a:pt x="1008" y="420"/>
                    <a:pt x="1008" y="424"/>
                  </a:cubicBezTo>
                  <a:cubicBezTo>
                    <a:pt x="1008" y="430"/>
                    <a:pt x="1013" y="435"/>
                    <a:pt x="1019" y="435"/>
                  </a:cubicBezTo>
                  <a:cubicBezTo>
                    <a:pt x="1025" y="435"/>
                    <a:pt x="1029" y="430"/>
                    <a:pt x="1029" y="424"/>
                  </a:cubicBezTo>
                  <a:cubicBezTo>
                    <a:pt x="1029" y="420"/>
                    <a:pt x="1027" y="417"/>
                    <a:pt x="1024" y="415"/>
                  </a:cubicBezTo>
                  <a:cubicBezTo>
                    <a:pt x="1024" y="414"/>
                    <a:pt x="1024" y="414"/>
                    <a:pt x="1024" y="414"/>
                  </a:cubicBezTo>
                  <a:cubicBezTo>
                    <a:pt x="1024" y="404"/>
                    <a:pt x="1016" y="396"/>
                    <a:pt x="1006" y="396"/>
                  </a:cubicBezTo>
                  <a:cubicBezTo>
                    <a:pt x="958" y="396"/>
                    <a:pt x="958" y="396"/>
                    <a:pt x="958" y="396"/>
                  </a:cubicBezTo>
                  <a:cubicBezTo>
                    <a:pt x="958" y="386"/>
                    <a:pt x="958" y="386"/>
                    <a:pt x="958" y="386"/>
                  </a:cubicBezTo>
                  <a:cubicBezTo>
                    <a:pt x="966" y="386"/>
                    <a:pt x="966" y="386"/>
                    <a:pt x="966" y="386"/>
                  </a:cubicBezTo>
                  <a:cubicBezTo>
                    <a:pt x="966" y="362"/>
                    <a:pt x="966" y="362"/>
                    <a:pt x="966" y="362"/>
                  </a:cubicBezTo>
                  <a:cubicBezTo>
                    <a:pt x="958" y="362"/>
                    <a:pt x="958" y="362"/>
                    <a:pt x="958" y="362"/>
                  </a:cubicBezTo>
                  <a:cubicBezTo>
                    <a:pt x="958" y="349"/>
                    <a:pt x="958" y="349"/>
                    <a:pt x="958" y="349"/>
                  </a:cubicBezTo>
                  <a:cubicBezTo>
                    <a:pt x="967" y="349"/>
                    <a:pt x="967" y="349"/>
                    <a:pt x="967" y="349"/>
                  </a:cubicBezTo>
                  <a:cubicBezTo>
                    <a:pt x="967" y="330"/>
                    <a:pt x="967" y="330"/>
                    <a:pt x="967" y="330"/>
                  </a:cubicBezTo>
                  <a:cubicBezTo>
                    <a:pt x="1032" y="330"/>
                    <a:pt x="1032" y="330"/>
                    <a:pt x="1032" y="330"/>
                  </a:cubicBezTo>
                  <a:cubicBezTo>
                    <a:pt x="1041" y="330"/>
                    <a:pt x="1048" y="323"/>
                    <a:pt x="1048" y="315"/>
                  </a:cubicBezTo>
                  <a:cubicBezTo>
                    <a:pt x="1048" y="315"/>
                    <a:pt x="1048" y="315"/>
                    <a:pt x="1048" y="315"/>
                  </a:cubicBezTo>
                  <a:cubicBezTo>
                    <a:pt x="1048" y="308"/>
                    <a:pt x="1044" y="303"/>
                    <a:pt x="1038" y="300"/>
                  </a:cubicBezTo>
                  <a:cubicBezTo>
                    <a:pt x="1056" y="299"/>
                    <a:pt x="1056" y="299"/>
                    <a:pt x="1056" y="299"/>
                  </a:cubicBezTo>
                  <a:cubicBezTo>
                    <a:pt x="1056" y="387"/>
                    <a:pt x="1056" y="387"/>
                    <a:pt x="1056" y="387"/>
                  </a:cubicBezTo>
                  <a:cubicBezTo>
                    <a:pt x="1055" y="392"/>
                    <a:pt x="1055" y="392"/>
                    <a:pt x="1055" y="392"/>
                  </a:cubicBezTo>
                  <a:cubicBezTo>
                    <a:pt x="1055" y="392"/>
                    <a:pt x="1055" y="392"/>
                    <a:pt x="1055" y="392"/>
                  </a:cubicBezTo>
                  <a:cubicBezTo>
                    <a:pt x="1056" y="392"/>
                    <a:pt x="1056" y="392"/>
                    <a:pt x="1056" y="392"/>
                  </a:cubicBezTo>
                  <a:cubicBezTo>
                    <a:pt x="1056" y="398"/>
                    <a:pt x="1056" y="398"/>
                    <a:pt x="1056" y="398"/>
                  </a:cubicBezTo>
                  <a:cubicBezTo>
                    <a:pt x="1054" y="403"/>
                    <a:pt x="1053" y="407"/>
                    <a:pt x="1052" y="413"/>
                  </a:cubicBezTo>
                  <a:cubicBezTo>
                    <a:pt x="1051" y="427"/>
                    <a:pt x="1051" y="427"/>
                    <a:pt x="1051" y="427"/>
                  </a:cubicBezTo>
                  <a:cubicBezTo>
                    <a:pt x="1051" y="427"/>
                    <a:pt x="1051" y="427"/>
                    <a:pt x="1051" y="427"/>
                  </a:cubicBezTo>
                  <a:cubicBezTo>
                    <a:pt x="1050" y="427"/>
                    <a:pt x="1048" y="428"/>
                    <a:pt x="1048" y="430"/>
                  </a:cubicBezTo>
                  <a:cubicBezTo>
                    <a:pt x="1048" y="433"/>
                    <a:pt x="1048" y="433"/>
                    <a:pt x="1048" y="433"/>
                  </a:cubicBezTo>
                  <a:cubicBezTo>
                    <a:pt x="1048" y="434"/>
                    <a:pt x="1050" y="435"/>
                    <a:pt x="1051" y="435"/>
                  </a:cubicBezTo>
                  <a:cubicBezTo>
                    <a:pt x="1056" y="435"/>
                    <a:pt x="1056" y="435"/>
                    <a:pt x="1056" y="435"/>
                  </a:cubicBezTo>
                  <a:cubicBezTo>
                    <a:pt x="1056" y="435"/>
                    <a:pt x="1056" y="435"/>
                    <a:pt x="1056" y="435"/>
                  </a:cubicBezTo>
                  <a:cubicBezTo>
                    <a:pt x="1064" y="435"/>
                    <a:pt x="1064" y="435"/>
                    <a:pt x="1064" y="435"/>
                  </a:cubicBezTo>
                  <a:cubicBezTo>
                    <a:pt x="1064" y="435"/>
                    <a:pt x="1064" y="435"/>
                    <a:pt x="1064" y="435"/>
                  </a:cubicBezTo>
                  <a:cubicBezTo>
                    <a:pt x="1081" y="435"/>
                    <a:pt x="1081" y="435"/>
                    <a:pt x="1081" y="435"/>
                  </a:cubicBezTo>
                  <a:cubicBezTo>
                    <a:pt x="1136" y="435"/>
                    <a:pt x="1136" y="435"/>
                    <a:pt x="1136" y="435"/>
                  </a:cubicBezTo>
                  <a:cubicBezTo>
                    <a:pt x="1156" y="435"/>
                    <a:pt x="1156" y="435"/>
                    <a:pt x="1156" y="435"/>
                  </a:cubicBezTo>
                  <a:cubicBezTo>
                    <a:pt x="1156" y="435"/>
                    <a:pt x="1156" y="435"/>
                    <a:pt x="1156" y="435"/>
                  </a:cubicBezTo>
                  <a:cubicBezTo>
                    <a:pt x="1165" y="435"/>
                    <a:pt x="1165" y="435"/>
                    <a:pt x="1165" y="435"/>
                  </a:cubicBezTo>
                  <a:cubicBezTo>
                    <a:pt x="1165" y="435"/>
                    <a:pt x="1165" y="435"/>
                    <a:pt x="1165" y="435"/>
                  </a:cubicBezTo>
                  <a:cubicBezTo>
                    <a:pt x="1166" y="435"/>
                    <a:pt x="1166" y="435"/>
                    <a:pt x="1166" y="435"/>
                  </a:cubicBezTo>
                  <a:cubicBezTo>
                    <a:pt x="1167" y="435"/>
                    <a:pt x="1168" y="434"/>
                    <a:pt x="1168" y="433"/>
                  </a:cubicBezTo>
                  <a:cubicBezTo>
                    <a:pt x="1168" y="430"/>
                    <a:pt x="1168" y="430"/>
                    <a:pt x="1168" y="430"/>
                  </a:cubicBezTo>
                  <a:cubicBezTo>
                    <a:pt x="1168" y="428"/>
                    <a:pt x="1167" y="427"/>
                    <a:pt x="1166" y="427"/>
                  </a:cubicBezTo>
                  <a:cubicBezTo>
                    <a:pt x="1165" y="427"/>
                    <a:pt x="1165" y="427"/>
                    <a:pt x="1165" y="427"/>
                  </a:cubicBezTo>
                  <a:cubicBezTo>
                    <a:pt x="1165" y="426"/>
                    <a:pt x="1165" y="426"/>
                    <a:pt x="1165" y="425"/>
                  </a:cubicBezTo>
                  <a:cubicBezTo>
                    <a:pt x="1165" y="254"/>
                    <a:pt x="1165" y="254"/>
                    <a:pt x="1165" y="254"/>
                  </a:cubicBezTo>
                  <a:cubicBezTo>
                    <a:pt x="1170" y="254"/>
                    <a:pt x="1170" y="254"/>
                    <a:pt x="1170" y="254"/>
                  </a:cubicBezTo>
                  <a:cubicBezTo>
                    <a:pt x="1224" y="254"/>
                    <a:pt x="1224" y="254"/>
                    <a:pt x="1224" y="254"/>
                  </a:cubicBezTo>
                  <a:cubicBezTo>
                    <a:pt x="1224" y="435"/>
                    <a:pt x="1224" y="435"/>
                    <a:pt x="1224" y="435"/>
                  </a:cubicBezTo>
                  <a:cubicBezTo>
                    <a:pt x="1233" y="435"/>
                    <a:pt x="1233" y="435"/>
                    <a:pt x="1233" y="435"/>
                  </a:cubicBezTo>
                  <a:cubicBezTo>
                    <a:pt x="1233" y="254"/>
                    <a:pt x="1233" y="254"/>
                    <a:pt x="1233" y="254"/>
                  </a:cubicBezTo>
                  <a:cubicBezTo>
                    <a:pt x="1320" y="254"/>
                    <a:pt x="1320" y="254"/>
                    <a:pt x="1320" y="254"/>
                  </a:cubicBezTo>
                  <a:cubicBezTo>
                    <a:pt x="1320" y="435"/>
                    <a:pt x="1320" y="435"/>
                    <a:pt x="1320" y="435"/>
                  </a:cubicBezTo>
                  <a:cubicBezTo>
                    <a:pt x="1329" y="435"/>
                    <a:pt x="1329" y="435"/>
                    <a:pt x="1329" y="435"/>
                  </a:cubicBezTo>
                  <a:cubicBezTo>
                    <a:pt x="1329" y="254"/>
                    <a:pt x="1329" y="254"/>
                    <a:pt x="1329" y="254"/>
                  </a:cubicBezTo>
                  <a:cubicBezTo>
                    <a:pt x="1355" y="254"/>
                    <a:pt x="1355" y="254"/>
                    <a:pt x="1355" y="254"/>
                  </a:cubicBezTo>
                  <a:cubicBezTo>
                    <a:pt x="1355" y="239"/>
                    <a:pt x="1355" y="239"/>
                    <a:pt x="1355" y="239"/>
                  </a:cubicBezTo>
                  <a:cubicBezTo>
                    <a:pt x="1326" y="239"/>
                    <a:pt x="1326" y="239"/>
                    <a:pt x="1326" y="239"/>
                  </a:cubicBezTo>
                  <a:cubicBezTo>
                    <a:pt x="1328" y="239"/>
                    <a:pt x="1330" y="237"/>
                    <a:pt x="1330" y="234"/>
                  </a:cubicBezTo>
                  <a:close/>
                  <a:moveTo>
                    <a:pt x="964" y="299"/>
                  </a:moveTo>
                  <a:cubicBezTo>
                    <a:pt x="959" y="299"/>
                    <a:pt x="959" y="299"/>
                    <a:pt x="959" y="299"/>
                  </a:cubicBezTo>
                  <a:cubicBezTo>
                    <a:pt x="959" y="282"/>
                    <a:pt x="959" y="282"/>
                    <a:pt x="959" y="282"/>
                  </a:cubicBezTo>
                  <a:cubicBezTo>
                    <a:pt x="962" y="290"/>
                    <a:pt x="968" y="296"/>
                    <a:pt x="976" y="299"/>
                  </a:cubicBezTo>
                  <a:lnTo>
                    <a:pt x="964" y="299"/>
                  </a:lnTo>
                  <a:close/>
                  <a:moveTo>
                    <a:pt x="1086" y="392"/>
                  </a:moveTo>
                  <a:cubicBezTo>
                    <a:pt x="1086" y="392"/>
                    <a:pt x="1086" y="392"/>
                    <a:pt x="1086" y="392"/>
                  </a:cubicBezTo>
                  <a:cubicBezTo>
                    <a:pt x="1088" y="392"/>
                    <a:pt x="1088" y="392"/>
                    <a:pt x="1088" y="392"/>
                  </a:cubicBezTo>
                  <a:cubicBezTo>
                    <a:pt x="1088" y="392"/>
                    <a:pt x="1088" y="392"/>
                    <a:pt x="1088" y="392"/>
                  </a:cubicBezTo>
                  <a:cubicBezTo>
                    <a:pt x="1088" y="392"/>
                    <a:pt x="1088" y="392"/>
                    <a:pt x="1088" y="392"/>
                  </a:cubicBezTo>
                  <a:lnTo>
                    <a:pt x="1086" y="392"/>
                  </a:lnTo>
                  <a:close/>
                  <a:moveTo>
                    <a:pt x="1032" y="257"/>
                  </a:moveTo>
                  <a:cubicBezTo>
                    <a:pt x="1031" y="257"/>
                    <a:pt x="1031" y="257"/>
                    <a:pt x="1031" y="257"/>
                  </a:cubicBezTo>
                  <a:cubicBezTo>
                    <a:pt x="1034" y="257"/>
                    <a:pt x="1038" y="254"/>
                    <a:pt x="1038" y="250"/>
                  </a:cubicBezTo>
                  <a:cubicBezTo>
                    <a:pt x="1038" y="247"/>
                    <a:pt x="1039" y="243"/>
                    <a:pt x="1039" y="239"/>
                  </a:cubicBezTo>
                  <a:cubicBezTo>
                    <a:pt x="1041" y="239"/>
                    <a:pt x="1041" y="239"/>
                    <a:pt x="1041" y="239"/>
                  </a:cubicBezTo>
                  <a:cubicBezTo>
                    <a:pt x="1041" y="254"/>
                    <a:pt x="1041" y="254"/>
                    <a:pt x="1041" y="254"/>
                  </a:cubicBezTo>
                  <a:cubicBezTo>
                    <a:pt x="1056" y="254"/>
                    <a:pt x="1056" y="254"/>
                    <a:pt x="1056" y="254"/>
                  </a:cubicBezTo>
                  <a:cubicBezTo>
                    <a:pt x="1056" y="257"/>
                    <a:pt x="1056" y="257"/>
                    <a:pt x="1056" y="257"/>
                  </a:cubicBezTo>
                  <a:cubicBezTo>
                    <a:pt x="1032" y="257"/>
                    <a:pt x="1032" y="257"/>
                    <a:pt x="1032" y="257"/>
                  </a:cubicBezTo>
                  <a:close/>
                  <a:moveTo>
                    <a:pt x="990" y="40"/>
                  </a:moveTo>
                  <a:cubicBezTo>
                    <a:pt x="990" y="20"/>
                    <a:pt x="1006" y="10"/>
                    <a:pt x="1025" y="10"/>
                  </a:cubicBezTo>
                  <a:cubicBezTo>
                    <a:pt x="1027" y="10"/>
                    <a:pt x="1027" y="10"/>
                    <a:pt x="1027" y="10"/>
                  </a:cubicBezTo>
                  <a:cubicBezTo>
                    <a:pt x="1041" y="10"/>
                    <a:pt x="1053" y="17"/>
                    <a:pt x="1056" y="31"/>
                  </a:cubicBezTo>
                  <a:cubicBezTo>
                    <a:pt x="1051" y="22"/>
                    <a:pt x="1043" y="16"/>
                    <a:pt x="1034" y="16"/>
                  </a:cubicBezTo>
                  <a:cubicBezTo>
                    <a:pt x="1020" y="16"/>
                    <a:pt x="1020" y="16"/>
                    <a:pt x="1020" y="16"/>
                  </a:cubicBezTo>
                  <a:cubicBezTo>
                    <a:pt x="1006" y="16"/>
                    <a:pt x="994" y="28"/>
                    <a:pt x="994" y="43"/>
                  </a:cubicBezTo>
                  <a:cubicBezTo>
                    <a:pt x="994" y="55"/>
                    <a:pt x="994" y="55"/>
                    <a:pt x="994" y="55"/>
                  </a:cubicBezTo>
                  <a:cubicBezTo>
                    <a:pt x="993" y="55"/>
                    <a:pt x="993" y="55"/>
                    <a:pt x="992" y="55"/>
                  </a:cubicBezTo>
                  <a:cubicBezTo>
                    <a:pt x="992" y="55"/>
                    <a:pt x="992" y="55"/>
                    <a:pt x="992" y="55"/>
                  </a:cubicBezTo>
                  <a:cubicBezTo>
                    <a:pt x="991" y="55"/>
                    <a:pt x="991" y="55"/>
                    <a:pt x="990" y="55"/>
                  </a:cubicBezTo>
                  <a:lnTo>
                    <a:pt x="990" y="40"/>
                  </a:lnTo>
                  <a:close/>
                  <a:moveTo>
                    <a:pt x="535" y="299"/>
                  </a:moveTo>
                  <a:cubicBezTo>
                    <a:pt x="530" y="299"/>
                    <a:pt x="530" y="299"/>
                    <a:pt x="530" y="299"/>
                  </a:cubicBezTo>
                  <a:cubicBezTo>
                    <a:pt x="530" y="282"/>
                    <a:pt x="530" y="282"/>
                    <a:pt x="530" y="282"/>
                  </a:cubicBezTo>
                  <a:cubicBezTo>
                    <a:pt x="533" y="290"/>
                    <a:pt x="539" y="296"/>
                    <a:pt x="547" y="299"/>
                  </a:cubicBezTo>
                  <a:lnTo>
                    <a:pt x="535" y="299"/>
                  </a:lnTo>
                  <a:close/>
                  <a:moveTo>
                    <a:pt x="660" y="392"/>
                  </a:moveTo>
                  <a:cubicBezTo>
                    <a:pt x="659" y="392"/>
                    <a:pt x="659" y="392"/>
                    <a:pt x="659" y="392"/>
                  </a:cubicBezTo>
                  <a:cubicBezTo>
                    <a:pt x="657" y="392"/>
                    <a:pt x="657" y="392"/>
                    <a:pt x="657" y="392"/>
                  </a:cubicBezTo>
                  <a:cubicBezTo>
                    <a:pt x="657" y="392"/>
                    <a:pt x="657" y="392"/>
                    <a:pt x="657" y="392"/>
                  </a:cubicBezTo>
                  <a:cubicBezTo>
                    <a:pt x="660" y="392"/>
                    <a:pt x="660" y="392"/>
                    <a:pt x="660" y="392"/>
                  </a:cubicBezTo>
                  <a:close/>
                  <a:moveTo>
                    <a:pt x="603" y="257"/>
                  </a:moveTo>
                  <a:cubicBezTo>
                    <a:pt x="602" y="257"/>
                    <a:pt x="602" y="257"/>
                    <a:pt x="602" y="257"/>
                  </a:cubicBezTo>
                  <a:cubicBezTo>
                    <a:pt x="606" y="257"/>
                    <a:pt x="609" y="254"/>
                    <a:pt x="609" y="250"/>
                  </a:cubicBezTo>
                  <a:cubicBezTo>
                    <a:pt x="610" y="247"/>
                    <a:pt x="610" y="243"/>
                    <a:pt x="610" y="239"/>
                  </a:cubicBezTo>
                  <a:cubicBezTo>
                    <a:pt x="612" y="239"/>
                    <a:pt x="612" y="239"/>
                    <a:pt x="612" y="239"/>
                  </a:cubicBezTo>
                  <a:cubicBezTo>
                    <a:pt x="612" y="254"/>
                    <a:pt x="612" y="254"/>
                    <a:pt x="612" y="254"/>
                  </a:cubicBezTo>
                  <a:cubicBezTo>
                    <a:pt x="627" y="254"/>
                    <a:pt x="627" y="254"/>
                    <a:pt x="627" y="254"/>
                  </a:cubicBezTo>
                  <a:cubicBezTo>
                    <a:pt x="627" y="257"/>
                    <a:pt x="627" y="257"/>
                    <a:pt x="627" y="257"/>
                  </a:cubicBezTo>
                  <a:cubicBezTo>
                    <a:pt x="603" y="257"/>
                    <a:pt x="603" y="257"/>
                    <a:pt x="603" y="257"/>
                  </a:cubicBezTo>
                  <a:close/>
                  <a:moveTo>
                    <a:pt x="584" y="4"/>
                  </a:moveTo>
                  <a:cubicBezTo>
                    <a:pt x="593" y="4"/>
                    <a:pt x="593" y="4"/>
                    <a:pt x="593" y="4"/>
                  </a:cubicBezTo>
                  <a:cubicBezTo>
                    <a:pt x="594" y="4"/>
                    <a:pt x="594" y="4"/>
                    <a:pt x="594" y="4"/>
                  </a:cubicBezTo>
                  <a:cubicBezTo>
                    <a:pt x="604" y="4"/>
                    <a:pt x="604" y="4"/>
                    <a:pt x="604" y="4"/>
                  </a:cubicBezTo>
                  <a:cubicBezTo>
                    <a:pt x="608" y="4"/>
                    <a:pt x="612" y="5"/>
                    <a:pt x="616" y="7"/>
                  </a:cubicBezTo>
                  <a:cubicBezTo>
                    <a:pt x="613" y="7"/>
                    <a:pt x="611" y="6"/>
                    <a:pt x="608" y="6"/>
                  </a:cubicBezTo>
                  <a:cubicBezTo>
                    <a:pt x="587" y="6"/>
                    <a:pt x="587" y="6"/>
                    <a:pt x="587" y="6"/>
                  </a:cubicBezTo>
                  <a:cubicBezTo>
                    <a:pt x="576" y="6"/>
                    <a:pt x="567" y="12"/>
                    <a:pt x="563" y="20"/>
                  </a:cubicBezTo>
                  <a:cubicBezTo>
                    <a:pt x="565" y="11"/>
                    <a:pt x="574" y="4"/>
                    <a:pt x="584" y="4"/>
                  </a:cubicBezTo>
                  <a:close/>
                  <a:moveTo>
                    <a:pt x="455" y="234"/>
                  </a:moveTo>
                  <a:cubicBezTo>
                    <a:pt x="455" y="232"/>
                    <a:pt x="455" y="232"/>
                    <a:pt x="455" y="232"/>
                  </a:cubicBezTo>
                  <a:cubicBezTo>
                    <a:pt x="461" y="232"/>
                    <a:pt x="461" y="232"/>
                    <a:pt x="461" y="232"/>
                  </a:cubicBezTo>
                  <a:cubicBezTo>
                    <a:pt x="461" y="232"/>
                    <a:pt x="462" y="232"/>
                    <a:pt x="462" y="232"/>
                  </a:cubicBezTo>
                  <a:cubicBezTo>
                    <a:pt x="462" y="239"/>
                    <a:pt x="462" y="239"/>
                    <a:pt x="462" y="239"/>
                  </a:cubicBezTo>
                  <a:cubicBezTo>
                    <a:pt x="451" y="239"/>
                    <a:pt x="451" y="239"/>
                    <a:pt x="451" y="239"/>
                  </a:cubicBezTo>
                  <a:cubicBezTo>
                    <a:pt x="453" y="239"/>
                    <a:pt x="455" y="237"/>
                    <a:pt x="455" y="234"/>
                  </a:cubicBezTo>
                  <a:close/>
                  <a:moveTo>
                    <a:pt x="89" y="299"/>
                  </a:moveTo>
                  <a:cubicBezTo>
                    <a:pt x="83" y="299"/>
                    <a:pt x="83" y="299"/>
                    <a:pt x="83" y="299"/>
                  </a:cubicBezTo>
                  <a:cubicBezTo>
                    <a:pt x="83" y="282"/>
                    <a:pt x="83" y="282"/>
                    <a:pt x="83" y="282"/>
                  </a:cubicBezTo>
                  <a:cubicBezTo>
                    <a:pt x="87" y="290"/>
                    <a:pt x="93" y="296"/>
                    <a:pt x="101" y="299"/>
                  </a:cubicBezTo>
                  <a:lnTo>
                    <a:pt x="89" y="299"/>
                  </a:lnTo>
                  <a:close/>
                  <a:moveTo>
                    <a:pt x="210" y="392"/>
                  </a:moveTo>
                  <a:cubicBezTo>
                    <a:pt x="210" y="392"/>
                    <a:pt x="210" y="392"/>
                    <a:pt x="210" y="392"/>
                  </a:cubicBezTo>
                  <a:cubicBezTo>
                    <a:pt x="213" y="392"/>
                    <a:pt x="213" y="392"/>
                    <a:pt x="213" y="392"/>
                  </a:cubicBezTo>
                  <a:cubicBezTo>
                    <a:pt x="213" y="392"/>
                    <a:pt x="213" y="392"/>
                    <a:pt x="213" y="392"/>
                  </a:cubicBezTo>
                  <a:cubicBezTo>
                    <a:pt x="213" y="392"/>
                    <a:pt x="213" y="392"/>
                    <a:pt x="213" y="392"/>
                  </a:cubicBezTo>
                  <a:lnTo>
                    <a:pt x="210" y="392"/>
                  </a:lnTo>
                  <a:close/>
                  <a:moveTo>
                    <a:pt x="157" y="257"/>
                  </a:moveTo>
                  <a:cubicBezTo>
                    <a:pt x="155" y="257"/>
                    <a:pt x="155" y="257"/>
                    <a:pt x="155" y="257"/>
                  </a:cubicBezTo>
                  <a:cubicBezTo>
                    <a:pt x="159" y="257"/>
                    <a:pt x="162" y="254"/>
                    <a:pt x="163" y="250"/>
                  </a:cubicBezTo>
                  <a:cubicBezTo>
                    <a:pt x="163" y="247"/>
                    <a:pt x="164" y="243"/>
                    <a:pt x="164" y="239"/>
                  </a:cubicBezTo>
                  <a:cubicBezTo>
                    <a:pt x="166" y="239"/>
                    <a:pt x="166" y="239"/>
                    <a:pt x="166" y="239"/>
                  </a:cubicBezTo>
                  <a:cubicBezTo>
                    <a:pt x="166" y="254"/>
                    <a:pt x="166" y="254"/>
                    <a:pt x="166" y="254"/>
                  </a:cubicBezTo>
                  <a:cubicBezTo>
                    <a:pt x="180" y="254"/>
                    <a:pt x="180" y="254"/>
                    <a:pt x="180" y="254"/>
                  </a:cubicBezTo>
                  <a:cubicBezTo>
                    <a:pt x="180" y="257"/>
                    <a:pt x="180" y="257"/>
                    <a:pt x="180" y="257"/>
                  </a:cubicBezTo>
                  <a:cubicBezTo>
                    <a:pt x="157" y="257"/>
                    <a:pt x="157" y="257"/>
                    <a:pt x="157" y="257"/>
                  </a:cubicBezTo>
                  <a:close/>
                  <a:moveTo>
                    <a:pt x="137" y="4"/>
                  </a:moveTo>
                  <a:cubicBezTo>
                    <a:pt x="158" y="4"/>
                    <a:pt x="158" y="4"/>
                    <a:pt x="158" y="4"/>
                  </a:cubicBezTo>
                  <a:cubicBezTo>
                    <a:pt x="162" y="4"/>
                    <a:pt x="164" y="5"/>
                    <a:pt x="166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30" y="6"/>
                    <a:pt x="121" y="12"/>
                    <a:pt x="116" y="20"/>
                  </a:cubicBezTo>
                  <a:cubicBezTo>
                    <a:pt x="119" y="11"/>
                    <a:pt x="127" y="4"/>
                    <a:pt x="137" y="4"/>
                  </a:cubicBezTo>
                  <a:close/>
                  <a:moveTo>
                    <a:pt x="189" y="298"/>
                  </a:moveTo>
                  <a:cubicBezTo>
                    <a:pt x="197" y="297"/>
                    <a:pt x="197" y="297"/>
                    <a:pt x="197" y="297"/>
                  </a:cubicBezTo>
                  <a:cubicBezTo>
                    <a:pt x="189" y="341"/>
                    <a:pt x="189" y="341"/>
                    <a:pt x="189" y="341"/>
                  </a:cubicBezTo>
                  <a:lnTo>
                    <a:pt x="189" y="298"/>
                  </a:lnTo>
                  <a:close/>
                  <a:moveTo>
                    <a:pt x="281" y="408"/>
                  </a:moveTo>
                  <a:cubicBezTo>
                    <a:pt x="278" y="406"/>
                    <a:pt x="276" y="404"/>
                    <a:pt x="273" y="403"/>
                  </a:cubicBezTo>
                  <a:cubicBezTo>
                    <a:pt x="270" y="402"/>
                    <a:pt x="270" y="402"/>
                    <a:pt x="270" y="402"/>
                  </a:cubicBezTo>
                  <a:cubicBezTo>
                    <a:pt x="270" y="402"/>
                    <a:pt x="270" y="402"/>
                    <a:pt x="270" y="402"/>
                  </a:cubicBezTo>
                  <a:cubicBezTo>
                    <a:pt x="271" y="400"/>
                    <a:pt x="271" y="397"/>
                    <a:pt x="269" y="396"/>
                  </a:cubicBezTo>
                  <a:cubicBezTo>
                    <a:pt x="267" y="395"/>
                    <a:pt x="265" y="395"/>
                    <a:pt x="264" y="397"/>
                  </a:cubicBezTo>
                  <a:cubicBezTo>
                    <a:pt x="263" y="398"/>
                    <a:pt x="263" y="398"/>
                    <a:pt x="263" y="398"/>
                  </a:cubicBezTo>
                  <a:cubicBezTo>
                    <a:pt x="264" y="396"/>
                    <a:pt x="263" y="394"/>
                    <a:pt x="262" y="393"/>
                  </a:cubicBezTo>
                  <a:cubicBezTo>
                    <a:pt x="262" y="393"/>
                    <a:pt x="262" y="393"/>
                    <a:pt x="262" y="393"/>
                  </a:cubicBezTo>
                  <a:cubicBezTo>
                    <a:pt x="260" y="392"/>
                    <a:pt x="258" y="392"/>
                    <a:pt x="256" y="394"/>
                  </a:cubicBezTo>
                  <a:cubicBezTo>
                    <a:pt x="256" y="395"/>
                    <a:pt x="256" y="395"/>
                    <a:pt x="256" y="395"/>
                  </a:cubicBezTo>
                  <a:cubicBezTo>
                    <a:pt x="257" y="393"/>
                    <a:pt x="256" y="391"/>
                    <a:pt x="255" y="390"/>
                  </a:cubicBezTo>
                  <a:cubicBezTo>
                    <a:pt x="253" y="389"/>
                    <a:pt x="250" y="389"/>
                    <a:pt x="249" y="391"/>
                  </a:cubicBezTo>
                  <a:cubicBezTo>
                    <a:pt x="248" y="393"/>
                    <a:pt x="248" y="393"/>
                    <a:pt x="248" y="393"/>
                  </a:cubicBezTo>
                  <a:cubicBezTo>
                    <a:pt x="244" y="392"/>
                    <a:pt x="244" y="392"/>
                    <a:pt x="244" y="392"/>
                  </a:cubicBezTo>
                  <a:cubicBezTo>
                    <a:pt x="240" y="392"/>
                    <a:pt x="240" y="392"/>
                    <a:pt x="240" y="392"/>
                  </a:cubicBezTo>
                  <a:cubicBezTo>
                    <a:pt x="240" y="392"/>
                    <a:pt x="240" y="392"/>
                    <a:pt x="240" y="392"/>
                  </a:cubicBezTo>
                  <a:cubicBezTo>
                    <a:pt x="244" y="392"/>
                    <a:pt x="244" y="392"/>
                    <a:pt x="244" y="392"/>
                  </a:cubicBezTo>
                  <a:cubicBezTo>
                    <a:pt x="266" y="278"/>
                    <a:pt x="266" y="278"/>
                    <a:pt x="266" y="278"/>
                  </a:cubicBezTo>
                  <a:cubicBezTo>
                    <a:pt x="268" y="267"/>
                    <a:pt x="260" y="257"/>
                    <a:pt x="249" y="257"/>
                  </a:cubicBezTo>
                  <a:cubicBezTo>
                    <a:pt x="245" y="257"/>
                    <a:pt x="245" y="257"/>
                    <a:pt x="245" y="257"/>
                  </a:cubicBezTo>
                  <a:cubicBezTo>
                    <a:pt x="235" y="257"/>
                    <a:pt x="235" y="257"/>
                    <a:pt x="235" y="257"/>
                  </a:cubicBezTo>
                  <a:cubicBezTo>
                    <a:pt x="219" y="257"/>
                    <a:pt x="219" y="257"/>
                    <a:pt x="219" y="257"/>
                  </a:cubicBezTo>
                  <a:cubicBezTo>
                    <a:pt x="219" y="257"/>
                    <a:pt x="219" y="257"/>
                    <a:pt x="219" y="257"/>
                  </a:cubicBezTo>
                  <a:cubicBezTo>
                    <a:pt x="189" y="257"/>
                    <a:pt x="189" y="257"/>
                    <a:pt x="189" y="257"/>
                  </a:cubicBezTo>
                  <a:cubicBezTo>
                    <a:pt x="189" y="254"/>
                    <a:pt x="189" y="254"/>
                    <a:pt x="189" y="254"/>
                  </a:cubicBezTo>
                  <a:cubicBezTo>
                    <a:pt x="281" y="254"/>
                    <a:pt x="281" y="254"/>
                    <a:pt x="281" y="254"/>
                  </a:cubicBezTo>
                  <a:lnTo>
                    <a:pt x="281" y="408"/>
                  </a:lnTo>
                  <a:close/>
                  <a:moveTo>
                    <a:pt x="517" y="362"/>
                  </a:moveTo>
                  <a:cubicBezTo>
                    <a:pt x="510" y="362"/>
                    <a:pt x="510" y="362"/>
                    <a:pt x="510" y="362"/>
                  </a:cubicBezTo>
                  <a:cubicBezTo>
                    <a:pt x="510" y="386"/>
                    <a:pt x="510" y="386"/>
                    <a:pt x="510" y="386"/>
                  </a:cubicBezTo>
                  <a:cubicBezTo>
                    <a:pt x="519" y="386"/>
                    <a:pt x="519" y="386"/>
                    <a:pt x="519" y="386"/>
                  </a:cubicBezTo>
                  <a:cubicBezTo>
                    <a:pt x="519" y="396"/>
                    <a:pt x="519" y="396"/>
                    <a:pt x="519" y="396"/>
                  </a:cubicBezTo>
                  <a:cubicBezTo>
                    <a:pt x="470" y="396"/>
                    <a:pt x="470" y="396"/>
                    <a:pt x="470" y="396"/>
                  </a:cubicBezTo>
                  <a:cubicBezTo>
                    <a:pt x="462" y="396"/>
                    <a:pt x="456" y="400"/>
                    <a:pt x="453" y="407"/>
                  </a:cubicBezTo>
                  <a:cubicBezTo>
                    <a:pt x="453" y="254"/>
                    <a:pt x="453" y="254"/>
                    <a:pt x="453" y="254"/>
                  </a:cubicBezTo>
                  <a:cubicBezTo>
                    <a:pt x="462" y="254"/>
                    <a:pt x="462" y="254"/>
                    <a:pt x="462" y="254"/>
                  </a:cubicBezTo>
                  <a:cubicBezTo>
                    <a:pt x="462" y="256"/>
                    <a:pt x="462" y="256"/>
                    <a:pt x="462" y="256"/>
                  </a:cubicBezTo>
                  <a:cubicBezTo>
                    <a:pt x="462" y="264"/>
                    <a:pt x="469" y="271"/>
                    <a:pt x="478" y="271"/>
                  </a:cubicBezTo>
                  <a:cubicBezTo>
                    <a:pt x="517" y="271"/>
                    <a:pt x="517" y="271"/>
                    <a:pt x="517" y="271"/>
                  </a:cubicBezTo>
                  <a:cubicBezTo>
                    <a:pt x="517" y="299"/>
                    <a:pt x="517" y="299"/>
                    <a:pt x="517" y="299"/>
                  </a:cubicBezTo>
                  <a:cubicBezTo>
                    <a:pt x="472" y="299"/>
                    <a:pt x="472" y="299"/>
                    <a:pt x="472" y="299"/>
                  </a:cubicBezTo>
                  <a:cubicBezTo>
                    <a:pt x="463" y="299"/>
                    <a:pt x="456" y="306"/>
                    <a:pt x="456" y="315"/>
                  </a:cubicBezTo>
                  <a:cubicBezTo>
                    <a:pt x="456" y="315"/>
                    <a:pt x="456" y="315"/>
                    <a:pt x="456" y="315"/>
                  </a:cubicBezTo>
                  <a:cubicBezTo>
                    <a:pt x="456" y="323"/>
                    <a:pt x="463" y="330"/>
                    <a:pt x="472" y="330"/>
                  </a:cubicBezTo>
                  <a:cubicBezTo>
                    <a:pt x="508" y="330"/>
                    <a:pt x="508" y="330"/>
                    <a:pt x="508" y="330"/>
                  </a:cubicBezTo>
                  <a:cubicBezTo>
                    <a:pt x="508" y="349"/>
                    <a:pt x="508" y="349"/>
                    <a:pt x="508" y="349"/>
                  </a:cubicBezTo>
                  <a:cubicBezTo>
                    <a:pt x="517" y="349"/>
                    <a:pt x="517" y="349"/>
                    <a:pt x="517" y="349"/>
                  </a:cubicBezTo>
                  <a:lnTo>
                    <a:pt x="517" y="362"/>
                  </a:lnTo>
                  <a:close/>
                  <a:moveTo>
                    <a:pt x="635" y="298"/>
                  </a:moveTo>
                  <a:cubicBezTo>
                    <a:pt x="644" y="297"/>
                    <a:pt x="644" y="297"/>
                    <a:pt x="644" y="297"/>
                  </a:cubicBezTo>
                  <a:cubicBezTo>
                    <a:pt x="635" y="341"/>
                    <a:pt x="635" y="341"/>
                    <a:pt x="635" y="341"/>
                  </a:cubicBezTo>
                  <a:lnTo>
                    <a:pt x="635" y="298"/>
                  </a:lnTo>
                  <a:close/>
                  <a:moveTo>
                    <a:pt x="727" y="408"/>
                  </a:moveTo>
                  <a:cubicBezTo>
                    <a:pt x="725" y="406"/>
                    <a:pt x="722" y="404"/>
                    <a:pt x="719" y="403"/>
                  </a:cubicBezTo>
                  <a:cubicBezTo>
                    <a:pt x="691" y="392"/>
                    <a:pt x="691" y="392"/>
                    <a:pt x="691" y="392"/>
                  </a:cubicBezTo>
                  <a:cubicBezTo>
                    <a:pt x="687" y="392"/>
                    <a:pt x="687" y="392"/>
                    <a:pt x="687" y="392"/>
                  </a:cubicBezTo>
                  <a:cubicBezTo>
                    <a:pt x="687" y="392"/>
                    <a:pt x="687" y="392"/>
                    <a:pt x="687" y="392"/>
                  </a:cubicBezTo>
                  <a:cubicBezTo>
                    <a:pt x="691" y="392"/>
                    <a:pt x="691" y="392"/>
                    <a:pt x="691" y="392"/>
                  </a:cubicBezTo>
                  <a:cubicBezTo>
                    <a:pt x="713" y="278"/>
                    <a:pt x="713" y="278"/>
                    <a:pt x="713" y="278"/>
                  </a:cubicBezTo>
                  <a:cubicBezTo>
                    <a:pt x="715" y="267"/>
                    <a:pt x="706" y="257"/>
                    <a:pt x="695" y="257"/>
                  </a:cubicBezTo>
                  <a:cubicBezTo>
                    <a:pt x="691" y="257"/>
                    <a:pt x="691" y="257"/>
                    <a:pt x="691" y="257"/>
                  </a:cubicBezTo>
                  <a:cubicBezTo>
                    <a:pt x="681" y="257"/>
                    <a:pt x="681" y="257"/>
                    <a:pt x="681" y="257"/>
                  </a:cubicBezTo>
                  <a:cubicBezTo>
                    <a:pt x="666" y="257"/>
                    <a:pt x="666" y="257"/>
                    <a:pt x="666" y="257"/>
                  </a:cubicBezTo>
                  <a:cubicBezTo>
                    <a:pt x="666" y="257"/>
                    <a:pt x="666" y="257"/>
                    <a:pt x="666" y="257"/>
                  </a:cubicBezTo>
                  <a:cubicBezTo>
                    <a:pt x="635" y="257"/>
                    <a:pt x="635" y="257"/>
                    <a:pt x="635" y="257"/>
                  </a:cubicBezTo>
                  <a:cubicBezTo>
                    <a:pt x="635" y="254"/>
                    <a:pt x="635" y="254"/>
                    <a:pt x="635" y="254"/>
                  </a:cubicBezTo>
                  <a:cubicBezTo>
                    <a:pt x="727" y="254"/>
                    <a:pt x="727" y="254"/>
                    <a:pt x="727" y="254"/>
                  </a:cubicBezTo>
                  <a:lnTo>
                    <a:pt x="727" y="408"/>
                  </a:lnTo>
                  <a:close/>
                  <a:moveTo>
                    <a:pt x="900" y="270"/>
                  </a:moveTo>
                  <a:cubicBezTo>
                    <a:pt x="902" y="271"/>
                    <a:pt x="904" y="271"/>
                    <a:pt x="906" y="271"/>
                  </a:cubicBezTo>
                  <a:cubicBezTo>
                    <a:pt x="946" y="271"/>
                    <a:pt x="946" y="271"/>
                    <a:pt x="946" y="271"/>
                  </a:cubicBezTo>
                  <a:cubicBezTo>
                    <a:pt x="946" y="299"/>
                    <a:pt x="946" y="299"/>
                    <a:pt x="946" y="299"/>
                  </a:cubicBezTo>
                  <a:cubicBezTo>
                    <a:pt x="900" y="299"/>
                    <a:pt x="900" y="299"/>
                    <a:pt x="900" y="299"/>
                  </a:cubicBezTo>
                  <a:cubicBezTo>
                    <a:pt x="900" y="299"/>
                    <a:pt x="900" y="299"/>
                    <a:pt x="900" y="299"/>
                  </a:cubicBezTo>
                  <a:lnTo>
                    <a:pt x="900" y="270"/>
                  </a:lnTo>
                  <a:close/>
                  <a:moveTo>
                    <a:pt x="891" y="415"/>
                  </a:moveTo>
                  <a:cubicBezTo>
                    <a:pt x="891" y="414"/>
                    <a:pt x="891" y="414"/>
                    <a:pt x="891" y="414"/>
                  </a:cubicBezTo>
                  <a:cubicBezTo>
                    <a:pt x="891" y="413"/>
                    <a:pt x="891" y="413"/>
                    <a:pt x="891" y="412"/>
                  </a:cubicBezTo>
                  <a:cubicBezTo>
                    <a:pt x="891" y="415"/>
                    <a:pt x="891" y="415"/>
                    <a:pt x="891" y="415"/>
                  </a:cubicBezTo>
                  <a:cubicBezTo>
                    <a:pt x="891" y="415"/>
                    <a:pt x="891" y="415"/>
                    <a:pt x="891" y="415"/>
                  </a:cubicBezTo>
                  <a:close/>
                  <a:moveTo>
                    <a:pt x="946" y="362"/>
                  </a:moveTo>
                  <a:cubicBezTo>
                    <a:pt x="938" y="362"/>
                    <a:pt x="938" y="362"/>
                    <a:pt x="938" y="362"/>
                  </a:cubicBezTo>
                  <a:cubicBezTo>
                    <a:pt x="938" y="386"/>
                    <a:pt x="938" y="386"/>
                    <a:pt x="938" y="386"/>
                  </a:cubicBezTo>
                  <a:cubicBezTo>
                    <a:pt x="948" y="386"/>
                    <a:pt x="948" y="386"/>
                    <a:pt x="948" y="386"/>
                  </a:cubicBezTo>
                  <a:cubicBezTo>
                    <a:pt x="948" y="396"/>
                    <a:pt x="948" y="396"/>
                    <a:pt x="948" y="396"/>
                  </a:cubicBezTo>
                  <a:cubicBezTo>
                    <a:pt x="900" y="396"/>
                    <a:pt x="900" y="396"/>
                    <a:pt x="900" y="396"/>
                  </a:cubicBezTo>
                  <a:cubicBezTo>
                    <a:pt x="900" y="330"/>
                    <a:pt x="900" y="330"/>
                    <a:pt x="900" y="330"/>
                  </a:cubicBezTo>
                  <a:cubicBezTo>
                    <a:pt x="900" y="330"/>
                    <a:pt x="900" y="330"/>
                    <a:pt x="900" y="330"/>
                  </a:cubicBezTo>
                  <a:cubicBezTo>
                    <a:pt x="937" y="330"/>
                    <a:pt x="937" y="330"/>
                    <a:pt x="937" y="330"/>
                  </a:cubicBezTo>
                  <a:cubicBezTo>
                    <a:pt x="937" y="349"/>
                    <a:pt x="937" y="349"/>
                    <a:pt x="937" y="349"/>
                  </a:cubicBezTo>
                  <a:cubicBezTo>
                    <a:pt x="946" y="349"/>
                    <a:pt x="946" y="349"/>
                    <a:pt x="946" y="349"/>
                  </a:cubicBezTo>
                  <a:lnTo>
                    <a:pt x="946" y="362"/>
                  </a:lnTo>
                  <a:close/>
                  <a:moveTo>
                    <a:pt x="1064" y="298"/>
                  </a:moveTo>
                  <a:cubicBezTo>
                    <a:pt x="1073" y="297"/>
                    <a:pt x="1073" y="297"/>
                    <a:pt x="1073" y="297"/>
                  </a:cubicBezTo>
                  <a:cubicBezTo>
                    <a:pt x="1064" y="341"/>
                    <a:pt x="1064" y="341"/>
                    <a:pt x="1064" y="341"/>
                  </a:cubicBezTo>
                  <a:lnTo>
                    <a:pt x="1064" y="298"/>
                  </a:lnTo>
                  <a:close/>
                  <a:moveTo>
                    <a:pt x="1156" y="408"/>
                  </a:moveTo>
                  <a:cubicBezTo>
                    <a:pt x="1154" y="406"/>
                    <a:pt x="1151" y="404"/>
                    <a:pt x="1148" y="403"/>
                  </a:cubicBezTo>
                  <a:cubicBezTo>
                    <a:pt x="1146" y="402"/>
                    <a:pt x="1146" y="402"/>
                    <a:pt x="1146" y="402"/>
                  </a:cubicBezTo>
                  <a:cubicBezTo>
                    <a:pt x="1146" y="402"/>
                    <a:pt x="1146" y="402"/>
                    <a:pt x="1146" y="402"/>
                  </a:cubicBezTo>
                  <a:cubicBezTo>
                    <a:pt x="1147" y="400"/>
                    <a:pt x="1146" y="397"/>
                    <a:pt x="1145" y="396"/>
                  </a:cubicBezTo>
                  <a:cubicBezTo>
                    <a:pt x="1143" y="395"/>
                    <a:pt x="1140" y="395"/>
                    <a:pt x="1139" y="397"/>
                  </a:cubicBezTo>
                  <a:cubicBezTo>
                    <a:pt x="1139" y="398"/>
                    <a:pt x="1139" y="398"/>
                    <a:pt x="1139" y="398"/>
                  </a:cubicBezTo>
                  <a:cubicBezTo>
                    <a:pt x="1139" y="396"/>
                    <a:pt x="1139" y="394"/>
                    <a:pt x="1137" y="393"/>
                  </a:cubicBezTo>
                  <a:cubicBezTo>
                    <a:pt x="1135" y="392"/>
                    <a:pt x="1133" y="392"/>
                    <a:pt x="1132" y="394"/>
                  </a:cubicBezTo>
                  <a:cubicBezTo>
                    <a:pt x="1131" y="395"/>
                    <a:pt x="1131" y="395"/>
                    <a:pt x="1131" y="395"/>
                  </a:cubicBezTo>
                  <a:cubicBezTo>
                    <a:pt x="1132" y="393"/>
                    <a:pt x="1131" y="391"/>
                    <a:pt x="1130" y="390"/>
                  </a:cubicBezTo>
                  <a:cubicBezTo>
                    <a:pt x="1128" y="389"/>
                    <a:pt x="1126" y="389"/>
                    <a:pt x="1124" y="391"/>
                  </a:cubicBezTo>
                  <a:cubicBezTo>
                    <a:pt x="1123" y="393"/>
                    <a:pt x="1123" y="393"/>
                    <a:pt x="1123" y="393"/>
                  </a:cubicBezTo>
                  <a:cubicBezTo>
                    <a:pt x="1120" y="392"/>
                    <a:pt x="1120" y="392"/>
                    <a:pt x="1120" y="392"/>
                  </a:cubicBezTo>
                  <a:cubicBezTo>
                    <a:pt x="1115" y="392"/>
                    <a:pt x="1115" y="392"/>
                    <a:pt x="1115" y="392"/>
                  </a:cubicBezTo>
                  <a:cubicBezTo>
                    <a:pt x="1115" y="392"/>
                    <a:pt x="1115" y="392"/>
                    <a:pt x="1115" y="392"/>
                  </a:cubicBezTo>
                  <a:cubicBezTo>
                    <a:pt x="1120" y="392"/>
                    <a:pt x="1120" y="392"/>
                    <a:pt x="1120" y="392"/>
                  </a:cubicBezTo>
                  <a:cubicBezTo>
                    <a:pt x="1142" y="278"/>
                    <a:pt x="1142" y="278"/>
                    <a:pt x="1142" y="278"/>
                  </a:cubicBezTo>
                  <a:cubicBezTo>
                    <a:pt x="1144" y="267"/>
                    <a:pt x="1135" y="257"/>
                    <a:pt x="1124" y="257"/>
                  </a:cubicBezTo>
                  <a:cubicBezTo>
                    <a:pt x="1120" y="257"/>
                    <a:pt x="1120" y="257"/>
                    <a:pt x="1120" y="257"/>
                  </a:cubicBezTo>
                  <a:cubicBezTo>
                    <a:pt x="1110" y="257"/>
                    <a:pt x="1110" y="257"/>
                    <a:pt x="1110" y="257"/>
                  </a:cubicBezTo>
                  <a:cubicBezTo>
                    <a:pt x="1095" y="257"/>
                    <a:pt x="1095" y="257"/>
                    <a:pt x="1095" y="257"/>
                  </a:cubicBezTo>
                  <a:cubicBezTo>
                    <a:pt x="1095" y="257"/>
                    <a:pt x="1095" y="257"/>
                    <a:pt x="1095" y="257"/>
                  </a:cubicBezTo>
                  <a:cubicBezTo>
                    <a:pt x="1064" y="257"/>
                    <a:pt x="1064" y="257"/>
                    <a:pt x="1064" y="257"/>
                  </a:cubicBezTo>
                  <a:cubicBezTo>
                    <a:pt x="1064" y="254"/>
                    <a:pt x="1064" y="254"/>
                    <a:pt x="1064" y="254"/>
                  </a:cubicBezTo>
                  <a:cubicBezTo>
                    <a:pt x="1156" y="254"/>
                    <a:pt x="1156" y="254"/>
                    <a:pt x="1156" y="254"/>
                  </a:cubicBezTo>
                  <a:lnTo>
                    <a:pt x="1156" y="408"/>
                  </a:lnTo>
                  <a:close/>
                </a:path>
              </a:pathLst>
            </a:custGeom>
            <a:solidFill>
              <a:srgbClr val="EBEE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184" name="ïSlídé"/>
            <p:cNvSpPr>
              <a:spLocks/>
            </p:cNvSpPr>
            <p:nvPr/>
          </p:nvSpPr>
          <p:spPr bwMode="auto">
            <a:xfrm>
              <a:off x="3322638" y="2435226"/>
              <a:ext cx="5278438" cy="1695450"/>
            </a:xfrm>
            <a:custGeom>
              <a:avLst/>
              <a:gdLst>
                <a:gd name="T0" fmla="*/ 5278438 w 1356"/>
                <a:gd name="T1" fmla="*/ 549560 h 435"/>
                <a:gd name="T2" fmla="*/ 4503800 w 1356"/>
                <a:gd name="T3" fmla="*/ 876957 h 435"/>
                <a:gd name="T4" fmla="*/ 4262455 w 1356"/>
                <a:gd name="T5" fmla="*/ 841879 h 435"/>
                <a:gd name="T6" fmla="*/ 4032789 w 1356"/>
                <a:gd name="T7" fmla="*/ 467710 h 435"/>
                <a:gd name="T8" fmla="*/ 4145676 w 1356"/>
                <a:gd name="T9" fmla="*/ 222162 h 435"/>
                <a:gd name="T10" fmla="*/ 3997755 w 1356"/>
                <a:gd name="T11" fmla="*/ 23386 h 435"/>
                <a:gd name="T12" fmla="*/ 3822586 w 1356"/>
                <a:gd name="T13" fmla="*/ 432632 h 435"/>
                <a:gd name="T14" fmla="*/ 3055733 w 1356"/>
                <a:gd name="T15" fmla="*/ 904240 h 435"/>
                <a:gd name="T16" fmla="*/ 2592507 w 1356"/>
                <a:gd name="T17" fmla="*/ 845776 h 435"/>
                <a:gd name="T18" fmla="*/ 2405660 w 1356"/>
                <a:gd name="T19" fmla="*/ 565150 h 435"/>
                <a:gd name="T20" fmla="*/ 2495191 w 1356"/>
                <a:gd name="T21" fmla="*/ 257241 h 435"/>
                <a:gd name="T22" fmla="*/ 2351163 w 1356"/>
                <a:gd name="T23" fmla="*/ 0 h 435"/>
                <a:gd name="T24" fmla="*/ 2199349 w 1356"/>
                <a:gd name="T25" fmla="*/ 424837 h 435"/>
                <a:gd name="T26" fmla="*/ 1339073 w 1356"/>
                <a:gd name="T27" fmla="*/ 880854 h 435"/>
                <a:gd name="T28" fmla="*/ 856384 w 1356"/>
                <a:gd name="T29" fmla="*/ 849674 h 435"/>
                <a:gd name="T30" fmla="*/ 665644 w 1356"/>
                <a:gd name="T31" fmla="*/ 565150 h 435"/>
                <a:gd name="T32" fmla="*/ 759067 w 1356"/>
                <a:gd name="T33" fmla="*/ 280626 h 435"/>
                <a:gd name="T34" fmla="*/ 673429 w 1356"/>
                <a:gd name="T35" fmla="*/ 23386 h 435"/>
                <a:gd name="T36" fmla="*/ 416514 w 1356"/>
                <a:gd name="T37" fmla="*/ 432632 h 435"/>
                <a:gd name="T38" fmla="*/ 38927 w 1356"/>
                <a:gd name="T39" fmla="*/ 1223842 h 435"/>
                <a:gd name="T40" fmla="*/ 89531 w 1356"/>
                <a:gd name="T41" fmla="*/ 1543444 h 435"/>
                <a:gd name="T42" fmla="*/ 260808 w 1356"/>
                <a:gd name="T43" fmla="*/ 1652577 h 435"/>
                <a:gd name="T44" fmla="*/ 576113 w 1356"/>
                <a:gd name="T45" fmla="*/ 1617498 h 435"/>
                <a:gd name="T46" fmla="*/ 611147 w 1356"/>
                <a:gd name="T47" fmla="*/ 1286203 h 435"/>
                <a:gd name="T48" fmla="*/ 685107 w 1356"/>
                <a:gd name="T49" fmla="*/ 1664269 h 435"/>
                <a:gd name="T50" fmla="*/ 1093836 w 1356"/>
                <a:gd name="T51" fmla="*/ 1695450 h 435"/>
                <a:gd name="T52" fmla="*/ 1358536 w 1356"/>
                <a:gd name="T53" fmla="*/ 989987 h 435"/>
                <a:gd name="T54" fmla="*/ 1798406 w 1356"/>
                <a:gd name="T55" fmla="*/ 1613601 h 435"/>
                <a:gd name="T56" fmla="*/ 2277202 w 1356"/>
                <a:gd name="T57" fmla="*/ 1617498 h 435"/>
                <a:gd name="T58" fmla="*/ 2063106 w 1356"/>
                <a:gd name="T59" fmla="*/ 1410926 h 435"/>
                <a:gd name="T60" fmla="*/ 2436801 w 1356"/>
                <a:gd name="T61" fmla="*/ 1527854 h 435"/>
                <a:gd name="T62" fmla="*/ 2471835 w 1356"/>
                <a:gd name="T63" fmla="*/ 1695450 h 435"/>
                <a:gd name="T64" fmla="*/ 2868886 w 1356"/>
                <a:gd name="T65" fmla="*/ 1664269 h 435"/>
                <a:gd name="T66" fmla="*/ 3468354 w 1356"/>
                <a:gd name="T67" fmla="*/ 997782 h 435"/>
                <a:gd name="T68" fmla="*/ 3468354 w 1356"/>
                <a:gd name="T69" fmla="*/ 1695450 h 435"/>
                <a:gd name="T70" fmla="*/ 3908224 w 1356"/>
                <a:gd name="T71" fmla="*/ 1574625 h 435"/>
                <a:gd name="T72" fmla="*/ 3760303 w 1356"/>
                <a:gd name="T73" fmla="*/ 1504468 h 435"/>
                <a:gd name="T74" fmla="*/ 4106749 w 1356"/>
                <a:gd name="T75" fmla="*/ 1504468 h 435"/>
                <a:gd name="T76" fmla="*/ 4106749 w 1356"/>
                <a:gd name="T77" fmla="*/ 1695450 h 435"/>
                <a:gd name="T78" fmla="*/ 4546619 w 1356"/>
                <a:gd name="T79" fmla="*/ 1683757 h 435"/>
                <a:gd name="T80" fmla="*/ 5138302 w 1356"/>
                <a:gd name="T81" fmla="*/ 989987 h 435"/>
                <a:gd name="T82" fmla="*/ 3799230 w 1356"/>
                <a:gd name="T83" fmla="*/ 1165378 h 435"/>
                <a:gd name="T84" fmla="*/ 4044467 w 1356"/>
                <a:gd name="T85" fmla="*/ 927626 h 435"/>
                <a:gd name="T86" fmla="*/ 3970506 w 1356"/>
                <a:gd name="T87" fmla="*/ 62361 h 435"/>
                <a:gd name="T88" fmla="*/ 2082570 w 1356"/>
                <a:gd name="T89" fmla="*/ 1165378 h 435"/>
                <a:gd name="T90" fmla="*/ 2382304 w 1356"/>
                <a:gd name="T91" fmla="*/ 989987 h 435"/>
                <a:gd name="T92" fmla="*/ 2191564 w 1356"/>
                <a:gd name="T93" fmla="*/ 77952 h 435"/>
                <a:gd name="T94" fmla="*/ 323090 w 1356"/>
                <a:gd name="T95" fmla="*/ 1099119 h 435"/>
                <a:gd name="T96" fmla="*/ 634503 w 1356"/>
                <a:gd name="T97" fmla="*/ 974397 h 435"/>
                <a:gd name="T98" fmla="*/ 451548 w 1356"/>
                <a:gd name="T99" fmla="*/ 77952 h 435"/>
                <a:gd name="T100" fmla="*/ 1027660 w 1356"/>
                <a:gd name="T101" fmla="*/ 1547342 h 435"/>
                <a:gd name="T102" fmla="*/ 934237 w 1356"/>
                <a:gd name="T103" fmla="*/ 1527854 h 435"/>
                <a:gd name="T104" fmla="*/ 1093836 w 1356"/>
                <a:gd name="T105" fmla="*/ 1586318 h 435"/>
                <a:gd name="T106" fmla="*/ 1856796 w 1356"/>
                <a:gd name="T107" fmla="*/ 1056246 h 435"/>
                <a:gd name="T108" fmla="*/ 2471835 w 1356"/>
                <a:gd name="T109" fmla="*/ 1161481 h 435"/>
                <a:gd name="T110" fmla="*/ 2705394 w 1356"/>
                <a:gd name="T111" fmla="*/ 997782 h 435"/>
                <a:gd name="T112" fmla="*/ 3682450 w 1356"/>
                <a:gd name="T113" fmla="*/ 1056246 h 435"/>
                <a:gd name="T114" fmla="*/ 3651309 w 1356"/>
                <a:gd name="T115" fmla="*/ 1410926 h 435"/>
                <a:gd name="T116" fmla="*/ 4141783 w 1356"/>
                <a:gd name="T117" fmla="*/ 1161481 h 435"/>
                <a:gd name="T118" fmla="*/ 4425947 w 1356"/>
                <a:gd name="T119" fmla="*/ 1531751 h 435"/>
                <a:gd name="T120" fmla="*/ 4375342 w 1356"/>
                <a:gd name="T121" fmla="*/ 997782 h 435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356" h="435">
                  <a:moveTo>
                    <a:pt x="1330" y="234"/>
                  </a:moveTo>
                  <a:cubicBezTo>
                    <a:pt x="1330" y="232"/>
                    <a:pt x="1330" y="232"/>
                    <a:pt x="1330" y="232"/>
                  </a:cubicBezTo>
                  <a:cubicBezTo>
                    <a:pt x="1336" y="232"/>
                    <a:pt x="1336" y="232"/>
                    <a:pt x="1336" y="232"/>
                  </a:cubicBezTo>
                  <a:cubicBezTo>
                    <a:pt x="1339" y="232"/>
                    <a:pt x="1341" y="230"/>
                    <a:pt x="1342" y="227"/>
                  </a:cubicBezTo>
                  <a:cubicBezTo>
                    <a:pt x="1356" y="144"/>
                    <a:pt x="1356" y="144"/>
                    <a:pt x="1356" y="144"/>
                  </a:cubicBezTo>
                  <a:cubicBezTo>
                    <a:pt x="1356" y="144"/>
                    <a:pt x="1356" y="144"/>
                    <a:pt x="1356" y="144"/>
                  </a:cubicBezTo>
                  <a:cubicBezTo>
                    <a:pt x="1356" y="144"/>
                    <a:pt x="1356" y="144"/>
                    <a:pt x="1356" y="144"/>
                  </a:cubicBezTo>
                  <a:cubicBezTo>
                    <a:pt x="1356" y="144"/>
                    <a:pt x="1356" y="144"/>
                    <a:pt x="1356" y="143"/>
                  </a:cubicBezTo>
                  <a:cubicBezTo>
                    <a:pt x="1356" y="143"/>
                    <a:pt x="1356" y="143"/>
                    <a:pt x="1356" y="143"/>
                  </a:cubicBezTo>
                  <a:cubicBezTo>
                    <a:pt x="1356" y="142"/>
                    <a:pt x="1356" y="142"/>
                    <a:pt x="1356" y="142"/>
                  </a:cubicBezTo>
                  <a:cubicBezTo>
                    <a:pt x="1356" y="142"/>
                    <a:pt x="1356" y="142"/>
                    <a:pt x="1356" y="141"/>
                  </a:cubicBezTo>
                  <a:cubicBezTo>
                    <a:pt x="1355" y="141"/>
                    <a:pt x="1355" y="141"/>
                    <a:pt x="1355" y="141"/>
                  </a:cubicBezTo>
                  <a:cubicBezTo>
                    <a:pt x="1355" y="141"/>
                    <a:pt x="1355" y="141"/>
                    <a:pt x="1355" y="141"/>
                  </a:cubicBezTo>
                  <a:cubicBezTo>
                    <a:pt x="1354" y="140"/>
                    <a:pt x="1354" y="140"/>
                    <a:pt x="1353" y="140"/>
                  </a:cubicBezTo>
                  <a:cubicBezTo>
                    <a:pt x="1234" y="140"/>
                    <a:pt x="1234" y="140"/>
                    <a:pt x="1234" y="140"/>
                  </a:cubicBezTo>
                  <a:cubicBezTo>
                    <a:pt x="1234" y="144"/>
                    <a:pt x="1234" y="144"/>
                    <a:pt x="1234" y="144"/>
                  </a:cubicBezTo>
                  <a:cubicBezTo>
                    <a:pt x="1234" y="144"/>
                    <a:pt x="1234" y="144"/>
                    <a:pt x="1234" y="144"/>
                  </a:cubicBezTo>
                  <a:cubicBezTo>
                    <a:pt x="1219" y="226"/>
                    <a:pt x="1219" y="226"/>
                    <a:pt x="1219" y="226"/>
                  </a:cubicBezTo>
                  <a:cubicBezTo>
                    <a:pt x="1218" y="232"/>
                    <a:pt x="1218" y="232"/>
                    <a:pt x="1218" y="232"/>
                  </a:cubicBezTo>
                  <a:cubicBezTo>
                    <a:pt x="1214" y="232"/>
                    <a:pt x="1214" y="232"/>
                    <a:pt x="1214" y="232"/>
                  </a:cubicBezTo>
                  <a:cubicBezTo>
                    <a:pt x="1161" y="232"/>
                    <a:pt x="1161" y="232"/>
                    <a:pt x="1161" y="232"/>
                  </a:cubicBezTo>
                  <a:cubicBezTo>
                    <a:pt x="1161" y="229"/>
                    <a:pt x="1159" y="227"/>
                    <a:pt x="1157" y="225"/>
                  </a:cubicBezTo>
                  <a:cubicBezTo>
                    <a:pt x="1152" y="223"/>
                    <a:pt x="1147" y="222"/>
                    <a:pt x="1142" y="223"/>
                  </a:cubicBezTo>
                  <a:cubicBezTo>
                    <a:pt x="1129" y="224"/>
                    <a:pt x="1129" y="224"/>
                    <a:pt x="1129" y="224"/>
                  </a:cubicBezTo>
                  <a:cubicBezTo>
                    <a:pt x="1126" y="224"/>
                    <a:pt x="1123" y="225"/>
                    <a:pt x="1121" y="228"/>
                  </a:cubicBezTo>
                  <a:cubicBezTo>
                    <a:pt x="1115" y="228"/>
                    <a:pt x="1115" y="228"/>
                    <a:pt x="1115" y="228"/>
                  </a:cubicBezTo>
                  <a:cubicBezTo>
                    <a:pt x="1115" y="223"/>
                    <a:pt x="1115" y="223"/>
                    <a:pt x="1115" y="223"/>
                  </a:cubicBezTo>
                  <a:cubicBezTo>
                    <a:pt x="1111" y="223"/>
                    <a:pt x="1111" y="223"/>
                    <a:pt x="1111" y="223"/>
                  </a:cubicBezTo>
                  <a:cubicBezTo>
                    <a:pt x="1111" y="223"/>
                    <a:pt x="1111" y="223"/>
                    <a:pt x="1111" y="223"/>
                  </a:cubicBezTo>
                  <a:cubicBezTo>
                    <a:pt x="1097" y="221"/>
                    <a:pt x="1097" y="221"/>
                    <a:pt x="1097" y="221"/>
                  </a:cubicBezTo>
                  <a:cubicBezTo>
                    <a:pt x="1097" y="219"/>
                    <a:pt x="1096" y="218"/>
                    <a:pt x="1095" y="218"/>
                  </a:cubicBezTo>
                  <a:cubicBezTo>
                    <a:pt x="1094" y="217"/>
                    <a:pt x="1094" y="217"/>
                    <a:pt x="1094" y="217"/>
                  </a:cubicBezTo>
                  <a:cubicBezTo>
                    <a:pt x="1095" y="216"/>
                    <a:pt x="1095" y="216"/>
                    <a:pt x="1095" y="216"/>
                  </a:cubicBezTo>
                  <a:cubicBezTo>
                    <a:pt x="1095" y="213"/>
                    <a:pt x="1094" y="211"/>
                    <a:pt x="1091" y="210"/>
                  </a:cubicBezTo>
                  <a:cubicBezTo>
                    <a:pt x="1085" y="207"/>
                    <a:pt x="1085" y="207"/>
                    <a:pt x="1085" y="207"/>
                  </a:cubicBezTo>
                  <a:cubicBezTo>
                    <a:pt x="1080" y="204"/>
                    <a:pt x="1075" y="203"/>
                    <a:pt x="1070" y="203"/>
                  </a:cubicBezTo>
                  <a:cubicBezTo>
                    <a:pt x="1055" y="205"/>
                    <a:pt x="1055" y="205"/>
                    <a:pt x="1055" y="205"/>
                  </a:cubicBezTo>
                  <a:cubicBezTo>
                    <a:pt x="1054" y="205"/>
                    <a:pt x="1054" y="205"/>
                    <a:pt x="1053" y="205"/>
                  </a:cubicBezTo>
                  <a:cubicBezTo>
                    <a:pt x="1050" y="176"/>
                    <a:pt x="1050" y="176"/>
                    <a:pt x="1050" y="176"/>
                  </a:cubicBezTo>
                  <a:cubicBezTo>
                    <a:pt x="1052" y="176"/>
                    <a:pt x="1052" y="176"/>
                    <a:pt x="1052" y="176"/>
                  </a:cubicBezTo>
                  <a:cubicBezTo>
                    <a:pt x="1046" y="140"/>
                    <a:pt x="1046" y="140"/>
                    <a:pt x="1046" y="140"/>
                  </a:cubicBezTo>
                  <a:cubicBezTo>
                    <a:pt x="1046" y="140"/>
                    <a:pt x="1046" y="140"/>
                    <a:pt x="1046" y="140"/>
                  </a:cubicBezTo>
                  <a:cubicBezTo>
                    <a:pt x="1046" y="138"/>
                    <a:pt x="1046" y="137"/>
                    <a:pt x="1045" y="135"/>
                  </a:cubicBezTo>
                  <a:cubicBezTo>
                    <a:pt x="1043" y="129"/>
                    <a:pt x="1040" y="124"/>
                    <a:pt x="1036" y="120"/>
                  </a:cubicBezTo>
                  <a:cubicBezTo>
                    <a:pt x="1035" y="119"/>
                    <a:pt x="1035" y="119"/>
                    <a:pt x="1035" y="119"/>
                  </a:cubicBezTo>
                  <a:cubicBezTo>
                    <a:pt x="1044" y="117"/>
                    <a:pt x="1060" y="97"/>
                    <a:pt x="1061" y="83"/>
                  </a:cubicBezTo>
                  <a:cubicBezTo>
                    <a:pt x="1061" y="83"/>
                    <a:pt x="1061" y="83"/>
                    <a:pt x="1061" y="83"/>
                  </a:cubicBezTo>
                  <a:cubicBezTo>
                    <a:pt x="1062" y="83"/>
                    <a:pt x="1062" y="83"/>
                    <a:pt x="1063" y="82"/>
                  </a:cubicBezTo>
                  <a:cubicBezTo>
                    <a:pt x="1063" y="82"/>
                    <a:pt x="1063" y="82"/>
                    <a:pt x="1063" y="82"/>
                  </a:cubicBezTo>
                  <a:cubicBezTo>
                    <a:pt x="1064" y="82"/>
                    <a:pt x="1064" y="82"/>
                    <a:pt x="1065" y="81"/>
                  </a:cubicBezTo>
                  <a:cubicBezTo>
                    <a:pt x="1065" y="81"/>
                    <a:pt x="1065" y="81"/>
                    <a:pt x="1065" y="81"/>
                  </a:cubicBezTo>
                  <a:cubicBezTo>
                    <a:pt x="1068" y="79"/>
                    <a:pt x="1070" y="76"/>
                    <a:pt x="1070" y="72"/>
                  </a:cubicBezTo>
                  <a:cubicBezTo>
                    <a:pt x="1070" y="66"/>
                    <a:pt x="1070" y="66"/>
                    <a:pt x="1070" y="66"/>
                  </a:cubicBezTo>
                  <a:cubicBezTo>
                    <a:pt x="1070" y="62"/>
                    <a:pt x="1068" y="59"/>
                    <a:pt x="1065" y="57"/>
                  </a:cubicBezTo>
                  <a:cubicBezTo>
                    <a:pt x="1065" y="57"/>
                    <a:pt x="1065" y="57"/>
                    <a:pt x="1065" y="57"/>
                  </a:cubicBezTo>
                  <a:cubicBezTo>
                    <a:pt x="1064" y="56"/>
                    <a:pt x="1064" y="56"/>
                    <a:pt x="1063" y="56"/>
                  </a:cubicBezTo>
                  <a:cubicBezTo>
                    <a:pt x="1063" y="56"/>
                    <a:pt x="1063" y="56"/>
                    <a:pt x="1063" y="55"/>
                  </a:cubicBezTo>
                  <a:cubicBezTo>
                    <a:pt x="1062" y="55"/>
                    <a:pt x="1062" y="55"/>
                    <a:pt x="1061" y="55"/>
                  </a:cubicBezTo>
                  <a:cubicBezTo>
                    <a:pt x="1061" y="55"/>
                    <a:pt x="1061" y="55"/>
                    <a:pt x="1061" y="55"/>
                  </a:cubicBezTo>
                  <a:cubicBezTo>
                    <a:pt x="1061" y="48"/>
                    <a:pt x="1061" y="48"/>
                    <a:pt x="1061" y="48"/>
                  </a:cubicBezTo>
                  <a:cubicBezTo>
                    <a:pt x="1061" y="45"/>
                    <a:pt x="1061" y="43"/>
                    <a:pt x="1060" y="41"/>
                  </a:cubicBezTo>
                  <a:cubicBezTo>
                    <a:pt x="1060" y="40"/>
                    <a:pt x="1060" y="40"/>
                    <a:pt x="1060" y="40"/>
                  </a:cubicBezTo>
                  <a:cubicBezTo>
                    <a:pt x="1060" y="19"/>
                    <a:pt x="1046" y="7"/>
                    <a:pt x="1029" y="6"/>
                  </a:cubicBezTo>
                  <a:cubicBezTo>
                    <a:pt x="1029" y="6"/>
                    <a:pt x="1029" y="6"/>
                    <a:pt x="1029" y="6"/>
                  </a:cubicBezTo>
                  <a:cubicBezTo>
                    <a:pt x="1027" y="6"/>
                    <a:pt x="1027" y="6"/>
                    <a:pt x="1027" y="6"/>
                  </a:cubicBezTo>
                  <a:cubicBezTo>
                    <a:pt x="1027" y="6"/>
                    <a:pt x="1027" y="6"/>
                    <a:pt x="1027" y="6"/>
                  </a:cubicBezTo>
                  <a:cubicBezTo>
                    <a:pt x="1024" y="6"/>
                    <a:pt x="1024" y="6"/>
                    <a:pt x="1024" y="6"/>
                  </a:cubicBezTo>
                  <a:cubicBezTo>
                    <a:pt x="1024" y="6"/>
                    <a:pt x="1024" y="6"/>
                    <a:pt x="1024" y="6"/>
                  </a:cubicBezTo>
                  <a:cubicBezTo>
                    <a:pt x="1003" y="7"/>
                    <a:pt x="987" y="18"/>
                    <a:pt x="987" y="40"/>
                  </a:cubicBezTo>
                  <a:cubicBezTo>
                    <a:pt x="987" y="56"/>
                    <a:pt x="987" y="56"/>
                    <a:pt x="987" y="56"/>
                  </a:cubicBezTo>
                  <a:cubicBezTo>
                    <a:pt x="983" y="57"/>
                    <a:pt x="980" y="62"/>
                    <a:pt x="980" y="66"/>
                  </a:cubicBezTo>
                  <a:cubicBezTo>
                    <a:pt x="980" y="72"/>
                    <a:pt x="980" y="72"/>
                    <a:pt x="980" y="72"/>
                  </a:cubicBezTo>
                  <a:cubicBezTo>
                    <a:pt x="980" y="78"/>
                    <a:pt x="985" y="83"/>
                    <a:pt x="991" y="83"/>
                  </a:cubicBezTo>
                  <a:cubicBezTo>
                    <a:pt x="992" y="85"/>
                    <a:pt x="993" y="87"/>
                    <a:pt x="994" y="89"/>
                  </a:cubicBezTo>
                  <a:cubicBezTo>
                    <a:pt x="994" y="107"/>
                    <a:pt x="994" y="107"/>
                    <a:pt x="994" y="107"/>
                  </a:cubicBezTo>
                  <a:cubicBezTo>
                    <a:pt x="994" y="108"/>
                    <a:pt x="994" y="108"/>
                    <a:pt x="994" y="109"/>
                  </a:cubicBezTo>
                  <a:cubicBezTo>
                    <a:pt x="982" y="111"/>
                    <a:pt x="982" y="111"/>
                    <a:pt x="982" y="111"/>
                  </a:cubicBezTo>
                  <a:cubicBezTo>
                    <a:pt x="982" y="111"/>
                    <a:pt x="982" y="111"/>
                    <a:pt x="982" y="111"/>
                  </a:cubicBezTo>
                  <a:cubicBezTo>
                    <a:pt x="970" y="114"/>
                    <a:pt x="959" y="123"/>
                    <a:pt x="954" y="135"/>
                  </a:cubicBezTo>
                  <a:cubicBezTo>
                    <a:pt x="954" y="135"/>
                    <a:pt x="954" y="135"/>
                    <a:pt x="954" y="135"/>
                  </a:cubicBezTo>
                  <a:cubicBezTo>
                    <a:pt x="906" y="135"/>
                    <a:pt x="906" y="135"/>
                    <a:pt x="906" y="135"/>
                  </a:cubicBezTo>
                  <a:cubicBezTo>
                    <a:pt x="902" y="135"/>
                    <a:pt x="898" y="137"/>
                    <a:pt x="895" y="140"/>
                  </a:cubicBezTo>
                  <a:cubicBezTo>
                    <a:pt x="806" y="140"/>
                    <a:pt x="806" y="140"/>
                    <a:pt x="806" y="140"/>
                  </a:cubicBezTo>
                  <a:cubicBezTo>
                    <a:pt x="805" y="144"/>
                    <a:pt x="805" y="144"/>
                    <a:pt x="805" y="144"/>
                  </a:cubicBezTo>
                  <a:cubicBezTo>
                    <a:pt x="805" y="144"/>
                    <a:pt x="805" y="144"/>
                    <a:pt x="805" y="144"/>
                  </a:cubicBezTo>
                  <a:cubicBezTo>
                    <a:pt x="790" y="226"/>
                    <a:pt x="790" y="226"/>
                    <a:pt x="790" y="226"/>
                  </a:cubicBezTo>
                  <a:cubicBezTo>
                    <a:pt x="789" y="232"/>
                    <a:pt x="789" y="232"/>
                    <a:pt x="789" y="232"/>
                  </a:cubicBezTo>
                  <a:cubicBezTo>
                    <a:pt x="785" y="232"/>
                    <a:pt x="785" y="232"/>
                    <a:pt x="785" y="232"/>
                  </a:cubicBezTo>
                  <a:cubicBezTo>
                    <a:pt x="733" y="232"/>
                    <a:pt x="733" y="232"/>
                    <a:pt x="733" y="232"/>
                  </a:cubicBezTo>
                  <a:cubicBezTo>
                    <a:pt x="732" y="229"/>
                    <a:pt x="730" y="227"/>
                    <a:pt x="728" y="225"/>
                  </a:cubicBezTo>
                  <a:cubicBezTo>
                    <a:pt x="723" y="223"/>
                    <a:pt x="718" y="222"/>
                    <a:pt x="713" y="223"/>
                  </a:cubicBezTo>
                  <a:cubicBezTo>
                    <a:pt x="700" y="224"/>
                    <a:pt x="700" y="224"/>
                    <a:pt x="700" y="224"/>
                  </a:cubicBezTo>
                  <a:cubicBezTo>
                    <a:pt x="697" y="224"/>
                    <a:pt x="694" y="225"/>
                    <a:pt x="692" y="228"/>
                  </a:cubicBezTo>
                  <a:cubicBezTo>
                    <a:pt x="686" y="228"/>
                    <a:pt x="686" y="228"/>
                    <a:pt x="686" y="228"/>
                  </a:cubicBezTo>
                  <a:cubicBezTo>
                    <a:pt x="678" y="228"/>
                    <a:pt x="678" y="228"/>
                    <a:pt x="678" y="228"/>
                  </a:cubicBezTo>
                  <a:cubicBezTo>
                    <a:pt x="676" y="225"/>
                    <a:pt x="672" y="223"/>
                    <a:pt x="668" y="223"/>
                  </a:cubicBezTo>
                  <a:cubicBezTo>
                    <a:pt x="668" y="223"/>
                    <a:pt x="668" y="223"/>
                    <a:pt x="668" y="223"/>
                  </a:cubicBezTo>
                  <a:cubicBezTo>
                    <a:pt x="669" y="221"/>
                    <a:pt x="668" y="219"/>
                    <a:pt x="666" y="218"/>
                  </a:cubicBezTo>
                  <a:cubicBezTo>
                    <a:pt x="666" y="217"/>
                    <a:pt x="666" y="217"/>
                    <a:pt x="666" y="217"/>
                  </a:cubicBezTo>
                  <a:cubicBezTo>
                    <a:pt x="666" y="216"/>
                    <a:pt x="666" y="216"/>
                    <a:pt x="666" y="216"/>
                  </a:cubicBezTo>
                  <a:cubicBezTo>
                    <a:pt x="666" y="213"/>
                    <a:pt x="665" y="211"/>
                    <a:pt x="662" y="210"/>
                  </a:cubicBezTo>
                  <a:cubicBezTo>
                    <a:pt x="656" y="207"/>
                    <a:pt x="656" y="207"/>
                    <a:pt x="656" y="207"/>
                  </a:cubicBezTo>
                  <a:cubicBezTo>
                    <a:pt x="652" y="204"/>
                    <a:pt x="646" y="203"/>
                    <a:pt x="641" y="203"/>
                  </a:cubicBezTo>
                  <a:cubicBezTo>
                    <a:pt x="626" y="205"/>
                    <a:pt x="626" y="205"/>
                    <a:pt x="626" y="205"/>
                  </a:cubicBezTo>
                  <a:cubicBezTo>
                    <a:pt x="626" y="205"/>
                    <a:pt x="625" y="205"/>
                    <a:pt x="624" y="205"/>
                  </a:cubicBezTo>
                  <a:cubicBezTo>
                    <a:pt x="618" y="151"/>
                    <a:pt x="618" y="151"/>
                    <a:pt x="618" y="151"/>
                  </a:cubicBezTo>
                  <a:cubicBezTo>
                    <a:pt x="618" y="151"/>
                    <a:pt x="618" y="150"/>
                    <a:pt x="618" y="150"/>
                  </a:cubicBezTo>
                  <a:cubicBezTo>
                    <a:pt x="618" y="149"/>
                    <a:pt x="618" y="149"/>
                    <a:pt x="618" y="148"/>
                  </a:cubicBezTo>
                  <a:cubicBezTo>
                    <a:pt x="618" y="147"/>
                    <a:pt x="618" y="146"/>
                    <a:pt x="618" y="145"/>
                  </a:cubicBezTo>
                  <a:cubicBezTo>
                    <a:pt x="618" y="145"/>
                    <a:pt x="618" y="145"/>
                    <a:pt x="618" y="145"/>
                  </a:cubicBezTo>
                  <a:cubicBezTo>
                    <a:pt x="618" y="141"/>
                    <a:pt x="617" y="138"/>
                    <a:pt x="616" y="135"/>
                  </a:cubicBezTo>
                  <a:cubicBezTo>
                    <a:pt x="614" y="129"/>
                    <a:pt x="611" y="124"/>
                    <a:pt x="607" y="120"/>
                  </a:cubicBezTo>
                  <a:cubicBezTo>
                    <a:pt x="606" y="119"/>
                    <a:pt x="606" y="119"/>
                    <a:pt x="606" y="119"/>
                  </a:cubicBezTo>
                  <a:cubicBezTo>
                    <a:pt x="615" y="117"/>
                    <a:pt x="631" y="97"/>
                    <a:pt x="632" y="83"/>
                  </a:cubicBezTo>
                  <a:cubicBezTo>
                    <a:pt x="632" y="83"/>
                    <a:pt x="632" y="83"/>
                    <a:pt x="632" y="83"/>
                  </a:cubicBezTo>
                  <a:cubicBezTo>
                    <a:pt x="633" y="83"/>
                    <a:pt x="633" y="83"/>
                    <a:pt x="634" y="82"/>
                  </a:cubicBezTo>
                  <a:cubicBezTo>
                    <a:pt x="634" y="82"/>
                    <a:pt x="634" y="82"/>
                    <a:pt x="634" y="82"/>
                  </a:cubicBezTo>
                  <a:cubicBezTo>
                    <a:pt x="635" y="82"/>
                    <a:pt x="636" y="82"/>
                    <a:pt x="636" y="81"/>
                  </a:cubicBezTo>
                  <a:cubicBezTo>
                    <a:pt x="636" y="81"/>
                    <a:pt x="636" y="81"/>
                    <a:pt x="636" y="81"/>
                  </a:cubicBezTo>
                  <a:cubicBezTo>
                    <a:pt x="639" y="79"/>
                    <a:pt x="641" y="76"/>
                    <a:pt x="641" y="72"/>
                  </a:cubicBezTo>
                  <a:cubicBezTo>
                    <a:pt x="641" y="66"/>
                    <a:pt x="641" y="66"/>
                    <a:pt x="641" y="66"/>
                  </a:cubicBezTo>
                  <a:cubicBezTo>
                    <a:pt x="641" y="62"/>
                    <a:pt x="639" y="59"/>
                    <a:pt x="636" y="57"/>
                  </a:cubicBezTo>
                  <a:cubicBezTo>
                    <a:pt x="636" y="57"/>
                    <a:pt x="636" y="57"/>
                    <a:pt x="636" y="57"/>
                  </a:cubicBezTo>
                  <a:cubicBezTo>
                    <a:pt x="636" y="56"/>
                    <a:pt x="635" y="56"/>
                    <a:pt x="634" y="56"/>
                  </a:cubicBezTo>
                  <a:cubicBezTo>
                    <a:pt x="634" y="56"/>
                    <a:pt x="634" y="56"/>
                    <a:pt x="634" y="55"/>
                  </a:cubicBezTo>
                  <a:cubicBezTo>
                    <a:pt x="633" y="55"/>
                    <a:pt x="633" y="55"/>
                    <a:pt x="632" y="55"/>
                  </a:cubicBezTo>
                  <a:cubicBezTo>
                    <a:pt x="632" y="55"/>
                    <a:pt x="632" y="55"/>
                    <a:pt x="632" y="55"/>
                  </a:cubicBezTo>
                  <a:cubicBezTo>
                    <a:pt x="632" y="51"/>
                    <a:pt x="632" y="51"/>
                    <a:pt x="632" y="51"/>
                  </a:cubicBezTo>
                  <a:cubicBezTo>
                    <a:pt x="632" y="48"/>
                    <a:pt x="632" y="48"/>
                    <a:pt x="632" y="48"/>
                  </a:cubicBezTo>
                  <a:cubicBezTo>
                    <a:pt x="632" y="30"/>
                    <a:pt x="632" y="30"/>
                    <a:pt x="632" y="30"/>
                  </a:cubicBezTo>
                  <a:cubicBezTo>
                    <a:pt x="632" y="25"/>
                    <a:pt x="630" y="20"/>
                    <a:pt x="627" y="16"/>
                  </a:cubicBezTo>
                  <a:cubicBezTo>
                    <a:pt x="624" y="6"/>
                    <a:pt x="614" y="0"/>
                    <a:pt x="604" y="0"/>
                  </a:cubicBezTo>
                  <a:cubicBezTo>
                    <a:pt x="594" y="0"/>
                    <a:pt x="594" y="0"/>
                    <a:pt x="594" y="0"/>
                  </a:cubicBezTo>
                  <a:cubicBezTo>
                    <a:pt x="593" y="0"/>
                    <a:pt x="593" y="0"/>
                    <a:pt x="593" y="0"/>
                  </a:cubicBezTo>
                  <a:cubicBezTo>
                    <a:pt x="584" y="0"/>
                    <a:pt x="584" y="0"/>
                    <a:pt x="584" y="0"/>
                  </a:cubicBezTo>
                  <a:cubicBezTo>
                    <a:pt x="570" y="0"/>
                    <a:pt x="558" y="11"/>
                    <a:pt x="558" y="25"/>
                  </a:cubicBezTo>
                  <a:cubicBezTo>
                    <a:pt x="558" y="56"/>
                    <a:pt x="558" y="56"/>
                    <a:pt x="558" y="56"/>
                  </a:cubicBezTo>
                  <a:cubicBezTo>
                    <a:pt x="554" y="57"/>
                    <a:pt x="551" y="62"/>
                    <a:pt x="551" y="66"/>
                  </a:cubicBezTo>
                  <a:cubicBezTo>
                    <a:pt x="551" y="72"/>
                    <a:pt x="551" y="72"/>
                    <a:pt x="551" y="72"/>
                  </a:cubicBezTo>
                  <a:cubicBezTo>
                    <a:pt x="551" y="78"/>
                    <a:pt x="556" y="83"/>
                    <a:pt x="562" y="83"/>
                  </a:cubicBezTo>
                  <a:cubicBezTo>
                    <a:pt x="563" y="85"/>
                    <a:pt x="564" y="87"/>
                    <a:pt x="565" y="89"/>
                  </a:cubicBezTo>
                  <a:cubicBezTo>
                    <a:pt x="565" y="107"/>
                    <a:pt x="565" y="107"/>
                    <a:pt x="565" y="107"/>
                  </a:cubicBezTo>
                  <a:cubicBezTo>
                    <a:pt x="565" y="108"/>
                    <a:pt x="565" y="108"/>
                    <a:pt x="565" y="109"/>
                  </a:cubicBezTo>
                  <a:cubicBezTo>
                    <a:pt x="553" y="111"/>
                    <a:pt x="553" y="111"/>
                    <a:pt x="553" y="111"/>
                  </a:cubicBezTo>
                  <a:cubicBezTo>
                    <a:pt x="553" y="111"/>
                    <a:pt x="553" y="111"/>
                    <a:pt x="553" y="111"/>
                  </a:cubicBezTo>
                  <a:cubicBezTo>
                    <a:pt x="553" y="111"/>
                    <a:pt x="553" y="111"/>
                    <a:pt x="553" y="111"/>
                  </a:cubicBezTo>
                  <a:cubicBezTo>
                    <a:pt x="541" y="114"/>
                    <a:pt x="530" y="123"/>
                    <a:pt x="525" y="135"/>
                  </a:cubicBezTo>
                  <a:cubicBezTo>
                    <a:pt x="525" y="135"/>
                    <a:pt x="525" y="135"/>
                    <a:pt x="525" y="135"/>
                  </a:cubicBezTo>
                  <a:cubicBezTo>
                    <a:pt x="477" y="135"/>
                    <a:pt x="477" y="135"/>
                    <a:pt x="477" y="135"/>
                  </a:cubicBezTo>
                  <a:cubicBezTo>
                    <a:pt x="473" y="135"/>
                    <a:pt x="469" y="137"/>
                    <a:pt x="466" y="140"/>
                  </a:cubicBezTo>
                  <a:cubicBezTo>
                    <a:pt x="359" y="140"/>
                    <a:pt x="359" y="140"/>
                    <a:pt x="359" y="140"/>
                  </a:cubicBezTo>
                  <a:cubicBezTo>
                    <a:pt x="358" y="144"/>
                    <a:pt x="358" y="144"/>
                    <a:pt x="358" y="144"/>
                  </a:cubicBezTo>
                  <a:cubicBezTo>
                    <a:pt x="358" y="144"/>
                    <a:pt x="358" y="144"/>
                    <a:pt x="358" y="144"/>
                  </a:cubicBezTo>
                  <a:cubicBezTo>
                    <a:pt x="344" y="226"/>
                    <a:pt x="344" y="226"/>
                    <a:pt x="344" y="226"/>
                  </a:cubicBezTo>
                  <a:cubicBezTo>
                    <a:pt x="343" y="232"/>
                    <a:pt x="343" y="232"/>
                    <a:pt x="343" y="232"/>
                  </a:cubicBezTo>
                  <a:cubicBezTo>
                    <a:pt x="339" y="232"/>
                    <a:pt x="339" y="232"/>
                    <a:pt x="339" y="232"/>
                  </a:cubicBezTo>
                  <a:cubicBezTo>
                    <a:pt x="286" y="232"/>
                    <a:pt x="286" y="232"/>
                    <a:pt x="286" y="232"/>
                  </a:cubicBezTo>
                  <a:cubicBezTo>
                    <a:pt x="286" y="229"/>
                    <a:pt x="284" y="227"/>
                    <a:pt x="281" y="225"/>
                  </a:cubicBezTo>
                  <a:cubicBezTo>
                    <a:pt x="277" y="223"/>
                    <a:pt x="272" y="222"/>
                    <a:pt x="267" y="223"/>
                  </a:cubicBezTo>
                  <a:cubicBezTo>
                    <a:pt x="254" y="224"/>
                    <a:pt x="254" y="224"/>
                    <a:pt x="254" y="224"/>
                  </a:cubicBezTo>
                  <a:cubicBezTo>
                    <a:pt x="250" y="224"/>
                    <a:pt x="247" y="225"/>
                    <a:pt x="245" y="228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23"/>
                    <a:pt x="240" y="223"/>
                    <a:pt x="240" y="223"/>
                  </a:cubicBezTo>
                  <a:cubicBezTo>
                    <a:pt x="222" y="221"/>
                    <a:pt x="222" y="221"/>
                    <a:pt x="222" y="221"/>
                  </a:cubicBezTo>
                  <a:cubicBezTo>
                    <a:pt x="222" y="219"/>
                    <a:pt x="221" y="218"/>
                    <a:pt x="220" y="218"/>
                  </a:cubicBezTo>
                  <a:cubicBezTo>
                    <a:pt x="219" y="217"/>
                    <a:pt x="219" y="217"/>
                    <a:pt x="219" y="217"/>
                  </a:cubicBezTo>
                  <a:cubicBezTo>
                    <a:pt x="219" y="216"/>
                    <a:pt x="219" y="216"/>
                    <a:pt x="219" y="216"/>
                  </a:cubicBezTo>
                  <a:cubicBezTo>
                    <a:pt x="220" y="213"/>
                    <a:pt x="218" y="211"/>
                    <a:pt x="216" y="210"/>
                  </a:cubicBezTo>
                  <a:cubicBezTo>
                    <a:pt x="210" y="207"/>
                    <a:pt x="210" y="207"/>
                    <a:pt x="210" y="207"/>
                  </a:cubicBezTo>
                  <a:cubicBezTo>
                    <a:pt x="205" y="204"/>
                    <a:pt x="200" y="203"/>
                    <a:pt x="194" y="203"/>
                  </a:cubicBezTo>
                  <a:cubicBezTo>
                    <a:pt x="180" y="205"/>
                    <a:pt x="180" y="205"/>
                    <a:pt x="180" y="205"/>
                  </a:cubicBezTo>
                  <a:cubicBezTo>
                    <a:pt x="179" y="205"/>
                    <a:pt x="178" y="205"/>
                    <a:pt x="178" y="205"/>
                  </a:cubicBezTo>
                  <a:cubicBezTo>
                    <a:pt x="171" y="151"/>
                    <a:pt x="171" y="151"/>
                    <a:pt x="171" y="151"/>
                  </a:cubicBezTo>
                  <a:cubicBezTo>
                    <a:pt x="171" y="151"/>
                    <a:pt x="171" y="150"/>
                    <a:pt x="171" y="150"/>
                  </a:cubicBezTo>
                  <a:cubicBezTo>
                    <a:pt x="171" y="149"/>
                    <a:pt x="171" y="149"/>
                    <a:pt x="171" y="148"/>
                  </a:cubicBezTo>
                  <a:cubicBezTo>
                    <a:pt x="171" y="147"/>
                    <a:pt x="171" y="146"/>
                    <a:pt x="171" y="145"/>
                  </a:cubicBezTo>
                  <a:cubicBezTo>
                    <a:pt x="171" y="145"/>
                    <a:pt x="171" y="145"/>
                    <a:pt x="171" y="145"/>
                  </a:cubicBezTo>
                  <a:cubicBezTo>
                    <a:pt x="171" y="141"/>
                    <a:pt x="171" y="138"/>
                    <a:pt x="170" y="135"/>
                  </a:cubicBezTo>
                  <a:cubicBezTo>
                    <a:pt x="168" y="129"/>
                    <a:pt x="165" y="124"/>
                    <a:pt x="161" y="120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69" y="117"/>
                    <a:pt x="184" y="97"/>
                    <a:pt x="186" y="83"/>
                  </a:cubicBezTo>
                  <a:cubicBezTo>
                    <a:pt x="186" y="83"/>
                    <a:pt x="186" y="83"/>
                    <a:pt x="186" y="83"/>
                  </a:cubicBezTo>
                  <a:cubicBezTo>
                    <a:pt x="186" y="83"/>
                    <a:pt x="187" y="83"/>
                    <a:pt x="187" y="82"/>
                  </a:cubicBezTo>
                  <a:cubicBezTo>
                    <a:pt x="188" y="82"/>
                    <a:pt x="188" y="82"/>
                    <a:pt x="188" y="82"/>
                  </a:cubicBezTo>
                  <a:cubicBezTo>
                    <a:pt x="189" y="82"/>
                    <a:pt x="189" y="82"/>
                    <a:pt x="190" y="81"/>
                  </a:cubicBezTo>
                  <a:cubicBezTo>
                    <a:pt x="190" y="81"/>
                    <a:pt x="190" y="81"/>
                    <a:pt x="190" y="81"/>
                  </a:cubicBezTo>
                  <a:cubicBezTo>
                    <a:pt x="193" y="79"/>
                    <a:pt x="195" y="76"/>
                    <a:pt x="195" y="72"/>
                  </a:cubicBezTo>
                  <a:cubicBezTo>
                    <a:pt x="195" y="66"/>
                    <a:pt x="195" y="66"/>
                    <a:pt x="195" y="66"/>
                  </a:cubicBezTo>
                  <a:cubicBezTo>
                    <a:pt x="195" y="62"/>
                    <a:pt x="193" y="59"/>
                    <a:pt x="190" y="57"/>
                  </a:cubicBezTo>
                  <a:cubicBezTo>
                    <a:pt x="190" y="57"/>
                    <a:pt x="190" y="57"/>
                    <a:pt x="190" y="57"/>
                  </a:cubicBezTo>
                  <a:cubicBezTo>
                    <a:pt x="189" y="56"/>
                    <a:pt x="189" y="56"/>
                    <a:pt x="188" y="56"/>
                  </a:cubicBezTo>
                  <a:cubicBezTo>
                    <a:pt x="188" y="56"/>
                    <a:pt x="188" y="56"/>
                    <a:pt x="187" y="55"/>
                  </a:cubicBezTo>
                  <a:cubicBezTo>
                    <a:pt x="187" y="55"/>
                    <a:pt x="186" y="55"/>
                    <a:pt x="186" y="55"/>
                  </a:cubicBezTo>
                  <a:cubicBezTo>
                    <a:pt x="186" y="55"/>
                    <a:pt x="186" y="55"/>
                    <a:pt x="186" y="55"/>
                  </a:cubicBezTo>
                  <a:cubicBezTo>
                    <a:pt x="186" y="51"/>
                    <a:pt x="186" y="51"/>
                    <a:pt x="186" y="51"/>
                  </a:cubicBezTo>
                  <a:cubicBezTo>
                    <a:pt x="186" y="48"/>
                    <a:pt x="186" y="48"/>
                    <a:pt x="186" y="48"/>
                  </a:cubicBezTo>
                  <a:cubicBezTo>
                    <a:pt x="186" y="6"/>
                    <a:pt x="186" y="6"/>
                    <a:pt x="186" y="6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69" y="2"/>
                    <a:pt x="164" y="0"/>
                    <a:pt x="158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23" y="0"/>
                    <a:pt x="112" y="11"/>
                    <a:pt x="112" y="25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07" y="57"/>
                    <a:pt x="105" y="62"/>
                    <a:pt x="105" y="66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5" y="78"/>
                    <a:pt x="110" y="83"/>
                    <a:pt x="116" y="83"/>
                  </a:cubicBezTo>
                  <a:cubicBezTo>
                    <a:pt x="116" y="85"/>
                    <a:pt x="117" y="87"/>
                    <a:pt x="118" y="89"/>
                  </a:cubicBezTo>
                  <a:cubicBezTo>
                    <a:pt x="118" y="107"/>
                    <a:pt x="118" y="107"/>
                    <a:pt x="118" y="107"/>
                  </a:cubicBezTo>
                  <a:cubicBezTo>
                    <a:pt x="118" y="108"/>
                    <a:pt x="118" y="108"/>
                    <a:pt x="118" y="109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94" y="114"/>
                    <a:pt x="84" y="123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31" y="135"/>
                    <a:pt x="31" y="135"/>
                    <a:pt x="31" y="135"/>
                  </a:cubicBezTo>
                  <a:cubicBezTo>
                    <a:pt x="23" y="135"/>
                    <a:pt x="16" y="142"/>
                    <a:pt x="16" y="150"/>
                  </a:cubicBezTo>
                  <a:cubicBezTo>
                    <a:pt x="16" y="255"/>
                    <a:pt x="16" y="255"/>
                    <a:pt x="16" y="255"/>
                  </a:cubicBezTo>
                  <a:cubicBezTo>
                    <a:pt x="16" y="264"/>
                    <a:pt x="23" y="271"/>
                    <a:pt x="31" y="271"/>
                  </a:cubicBezTo>
                  <a:cubicBezTo>
                    <a:pt x="70" y="271"/>
                    <a:pt x="70" y="271"/>
                    <a:pt x="70" y="271"/>
                  </a:cubicBezTo>
                  <a:cubicBezTo>
                    <a:pt x="70" y="299"/>
                    <a:pt x="70" y="299"/>
                    <a:pt x="70" y="299"/>
                  </a:cubicBezTo>
                  <a:cubicBezTo>
                    <a:pt x="25" y="299"/>
                    <a:pt x="25" y="299"/>
                    <a:pt x="25" y="299"/>
                  </a:cubicBezTo>
                  <a:cubicBezTo>
                    <a:pt x="17" y="299"/>
                    <a:pt x="10" y="306"/>
                    <a:pt x="10" y="314"/>
                  </a:cubicBezTo>
                  <a:cubicBezTo>
                    <a:pt x="10" y="314"/>
                    <a:pt x="10" y="314"/>
                    <a:pt x="10" y="314"/>
                  </a:cubicBezTo>
                  <a:cubicBezTo>
                    <a:pt x="10" y="323"/>
                    <a:pt x="17" y="330"/>
                    <a:pt x="25" y="330"/>
                  </a:cubicBezTo>
                  <a:cubicBezTo>
                    <a:pt x="62" y="330"/>
                    <a:pt x="62" y="330"/>
                    <a:pt x="62" y="330"/>
                  </a:cubicBezTo>
                  <a:cubicBezTo>
                    <a:pt x="62" y="349"/>
                    <a:pt x="62" y="349"/>
                    <a:pt x="62" y="349"/>
                  </a:cubicBezTo>
                  <a:cubicBezTo>
                    <a:pt x="71" y="349"/>
                    <a:pt x="71" y="349"/>
                    <a:pt x="71" y="349"/>
                  </a:cubicBezTo>
                  <a:cubicBezTo>
                    <a:pt x="71" y="362"/>
                    <a:pt x="71" y="362"/>
                    <a:pt x="71" y="362"/>
                  </a:cubicBezTo>
                  <a:cubicBezTo>
                    <a:pt x="63" y="362"/>
                    <a:pt x="63" y="362"/>
                    <a:pt x="63" y="362"/>
                  </a:cubicBezTo>
                  <a:cubicBezTo>
                    <a:pt x="63" y="386"/>
                    <a:pt x="63" y="386"/>
                    <a:pt x="63" y="386"/>
                  </a:cubicBezTo>
                  <a:cubicBezTo>
                    <a:pt x="73" y="386"/>
                    <a:pt x="73" y="386"/>
                    <a:pt x="73" y="386"/>
                  </a:cubicBezTo>
                  <a:cubicBezTo>
                    <a:pt x="73" y="396"/>
                    <a:pt x="73" y="396"/>
                    <a:pt x="73" y="396"/>
                  </a:cubicBezTo>
                  <a:cubicBezTo>
                    <a:pt x="23" y="396"/>
                    <a:pt x="23" y="396"/>
                    <a:pt x="23" y="396"/>
                  </a:cubicBezTo>
                  <a:cubicBezTo>
                    <a:pt x="13" y="396"/>
                    <a:pt x="5" y="404"/>
                    <a:pt x="5" y="413"/>
                  </a:cubicBezTo>
                  <a:cubicBezTo>
                    <a:pt x="5" y="415"/>
                    <a:pt x="5" y="415"/>
                    <a:pt x="5" y="415"/>
                  </a:cubicBezTo>
                  <a:cubicBezTo>
                    <a:pt x="2" y="416"/>
                    <a:pt x="0" y="420"/>
                    <a:pt x="0" y="424"/>
                  </a:cubicBezTo>
                  <a:cubicBezTo>
                    <a:pt x="0" y="430"/>
                    <a:pt x="4" y="435"/>
                    <a:pt x="10" y="435"/>
                  </a:cubicBezTo>
                  <a:cubicBezTo>
                    <a:pt x="16" y="435"/>
                    <a:pt x="21" y="430"/>
                    <a:pt x="21" y="424"/>
                  </a:cubicBezTo>
                  <a:cubicBezTo>
                    <a:pt x="21" y="420"/>
                    <a:pt x="19" y="416"/>
                    <a:pt x="15" y="415"/>
                  </a:cubicBezTo>
                  <a:cubicBezTo>
                    <a:pt x="15" y="414"/>
                    <a:pt x="15" y="414"/>
                    <a:pt x="15" y="414"/>
                  </a:cubicBezTo>
                  <a:cubicBezTo>
                    <a:pt x="15" y="408"/>
                    <a:pt x="20" y="404"/>
                    <a:pt x="26" y="404"/>
                  </a:cubicBezTo>
                  <a:cubicBezTo>
                    <a:pt x="73" y="404"/>
                    <a:pt x="73" y="404"/>
                    <a:pt x="73" y="404"/>
                  </a:cubicBezTo>
                  <a:cubicBezTo>
                    <a:pt x="73" y="415"/>
                    <a:pt x="73" y="415"/>
                    <a:pt x="73" y="415"/>
                  </a:cubicBezTo>
                  <a:cubicBezTo>
                    <a:pt x="69" y="416"/>
                    <a:pt x="67" y="420"/>
                    <a:pt x="67" y="424"/>
                  </a:cubicBezTo>
                  <a:cubicBezTo>
                    <a:pt x="67" y="430"/>
                    <a:pt x="72" y="435"/>
                    <a:pt x="78" y="435"/>
                  </a:cubicBezTo>
                  <a:cubicBezTo>
                    <a:pt x="83" y="435"/>
                    <a:pt x="88" y="430"/>
                    <a:pt x="88" y="424"/>
                  </a:cubicBezTo>
                  <a:cubicBezTo>
                    <a:pt x="88" y="420"/>
                    <a:pt x="86" y="416"/>
                    <a:pt x="82" y="415"/>
                  </a:cubicBezTo>
                  <a:cubicBezTo>
                    <a:pt x="82" y="404"/>
                    <a:pt x="82" y="404"/>
                    <a:pt x="82" y="404"/>
                  </a:cubicBezTo>
                  <a:cubicBezTo>
                    <a:pt x="128" y="404"/>
                    <a:pt x="128" y="404"/>
                    <a:pt x="128" y="404"/>
                  </a:cubicBezTo>
                  <a:cubicBezTo>
                    <a:pt x="134" y="404"/>
                    <a:pt x="138" y="408"/>
                    <a:pt x="138" y="414"/>
                  </a:cubicBezTo>
                  <a:cubicBezTo>
                    <a:pt x="138" y="415"/>
                    <a:pt x="138" y="415"/>
                    <a:pt x="138" y="415"/>
                  </a:cubicBezTo>
                  <a:cubicBezTo>
                    <a:pt x="135" y="416"/>
                    <a:pt x="133" y="420"/>
                    <a:pt x="133" y="424"/>
                  </a:cubicBezTo>
                  <a:cubicBezTo>
                    <a:pt x="133" y="430"/>
                    <a:pt x="137" y="435"/>
                    <a:pt x="143" y="435"/>
                  </a:cubicBezTo>
                  <a:cubicBezTo>
                    <a:pt x="149" y="435"/>
                    <a:pt x="154" y="430"/>
                    <a:pt x="154" y="424"/>
                  </a:cubicBezTo>
                  <a:cubicBezTo>
                    <a:pt x="154" y="420"/>
                    <a:pt x="152" y="416"/>
                    <a:pt x="148" y="415"/>
                  </a:cubicBezTo>
                  <a:cubicBezTo>
                    <a:pt x="148" y="413"/>
                    <a:pt x="148" y="413"/>
                    <a:pt x="148" y="413"/>
                  </a:cubicBezTo>
                  <a:cubicBezTo>
                    <a:pt x="148" y="404"/>
                    <a:pt x="140" y="396"/>
                    <a:pt x="131" y="396"/>
                  </a:cubicBezTo>
                  <a:cubicBezTo>
                    <a:pt x="82" y="396"/>
                    <a:pt x="82" y="396"/>
                    <a:pt x="82" y="396"/>
                  </a:cubicBezTo>
                  <a:cubicBezTo>
                    <a:pt x="82" y="386"/>
                    <a:pt x="82" y="386"/>
                    <a:pt x="82" y="386"/>
                  </a:cubicBezTo>
                  <a:cubicBezTo>
                    <a:pt x="91" y="386"/>
                    <a:pt x="91" y="386"/>
                    <a:pt x="91" y="386"/>
                  </a:cubicBezTo>
                  <a:cubicBezTo>
                    <a:pt x="91" y="362"/>
                    <a:pt x="91" y="362"/>
                    <a:pt x="91" y="362"/>
                  </a:cubicBezTo>
                  <a:cubicBezTo>
                    <a:pt x="83" y="362"/>
                    <a:pt x="83" y="362"/>
                    <a:pt x="83" y="362"/>
                  </a:cubicBezTo>
                  <a:cubicBezTo>
                    <a:pt x="83" y="349"/>
                    <a:pt x="83" y="349"/>
                    <a:pt x="83" y="349"/>
                  </a:cubicBezTo>
                  <a:cubicBezTo>
                    <a:pt x="92" y="349"/>
                    <a:pt x="92" y="349"/>
                    <a:pt x="92" y="349"/>
                  </a:cubicBezTo>
                  <a:cubicBezTo>
                    <a:pt x="92" y="330"/>
                    <a:pt x="92" y="330"/>
                    <a:pt x="92" y="330"/>
                  </a:cubicBezTo>
                  <a:cubicBezTo>
                    <a:pt x="157" y="330"/>
                    <a:pt x="157" y="330"/>
                    <a:pt x="157" y="330"/>
                  </a:cubicBezTo>
                  <a:cubicBezTo>
                    <a:pt x="165" y="330"/>
                    <a:pt x="172" y="323"/>
                    <a:pt x="172" y="314"/>
                  </a:cubicBezTo>
                  <a:cubicBezTo>
                    <a:pt x="172" y="314"/>
                    <a:pt x="172" y="314"/>
                    <a:pt x="172" y="314"/>
                  </a:cubicBezTo>
                  <a:cubicBezTo>
                    <a:pt x="172" y="308"/>
                    <a:pt x="168" y="302"/>
                    <a:pt x="163" y="300"/>
                  </a:cubicBezTo>
                  <a:cubicBezTo>
                    <a:pt x="180" y="299"/>
                    <a:pt x="180" y="299"/>
                    <a:pt x="180" y="299"/>
                  </a:cubicBezTo>
                  <a:cubicBezTo>
                    <a:pt x="180" y="386"/>
                    <a:pt x="180" y="386"/>
                    <a:pt x="180" y="386"/>
                  </a:cubicBezTo>
                  <a:cubicBezTo>
                    <a:pt x="179" y="392"/>
                    <a:pt x="179" y="392"/>
                    <a:pt x="179" y="392"/>
                  </a:cubicBezTo>
                  <a:cubicBezTo>
                    <a:pt x="180" y="392"/>
                    <a:pt x="180" y="392"/>
                    <a:pt x="180" y="392"/>
                  </a:cubicBezTo>
                  <a:cubicBezTo>
                    <a:pt x="180" y="398"/>
                    <a:pt x="180" y="398"/>
                    <a:pt x="180" y="398"/>
                  </a:cubicBezTo>
                  <a:cubicBezTo>
                    <a:pt x="178" y="402"/>
                    <a:pt x="177" y="407"/>
                    <a:pt x="177" y="412"/>
                  </a:cubicBezTo>
                  <a:cubicBezTo>
                    <a:pt x="176" y="427"/>
                    <a:pt x="176" y="427"/>
                    <a:pt x="176" y="427"/>
                  </a:cubicBezTo>
                  <a:cubicBezTo>
                    <a:pt x="176" y="427"/>
                    <a:pt x="176" y="427"/>
                    <a:pt x="176" y="427"/>
                  </a:cubicBezTo>
                  <a:cubicBezTo>
                    <a:pt x="174" y="427"/>
                    <a:pt x="173" y="428"/>
                    <a:pt x="173" y="429"/>
                  </a:cubicBezTo>
                  <a:cubicBezTo>
                    <a:pt x="173" y="432"/>
                    <a:pt x="173" y="432"/>
                    <a:pt x="173" y="432"/>
                  </a:cubicBezTo>
                  <a:cubicBezTo>
                    <a:pt x="173" y="434"/>
                    <a:pt x="174" y="435"/>
                    <a:pt x="176" y="435"/>
                  </a:cubicBezTo>
                  <a:cubicBezTo>
                    <a:pt x="180" y="435"/>
                    <a:pt x="180" y="435"/>
                    <a:pt x="180" y="435"/>
                  </a:cubicBezTo>
                  <a:cubicBezTo>
                    <a:pt x="180" y="435"/>
                    <a:pt x="180" y="435"/>
                    <a:pt x="180" y="435"/>
                  </a:cubicBezTo>
                  <a:cubicBezTo>
                    <a:pt x="189" y="435"/>
                    <a:pt x="189" y="435"/>
                    <a:pt x="189" y="435"/>
                  </a:cubicBezTo>
                  <a:cubicBezTo>
                    <a:pt x="189" y="435"/>
                    <a:pt x="189" y="435"/>
                    <a:pt x="189" y="435"/>
                  </a:cubicBezTo>
                  <a:cubicBezTo>
                    <a:pt x="205" y="435"/>
                    <a:pt x="205" y="435"/>
                    <a:pt x="205" y="435"/>
                  </a:cubicBezTo>
                  <a:cubicBezTo>
                    <a:pt x="261" y="435"/>
                    <a:pt x="261" y="435"/>
                    <a:pt x="261" y="435"/>
                  </a:cubicBezTo>
                  <a:cubicBezTo>
                    <a:pt x="281" y="435"/>
                    <a:pt x="281" y="435"/>
                    <a:pt x="281" y="435"/>
                  </a:cubicBezTo>
                  <a:cubicBezTo>
                    <a:pt x="281" y="435"/>
                    <a:pt x="281" y="435"/>
                    <a:pt x="281" y="435"/>
                  </a:cubicBezTo>
                  <a:cubicBezTo>
                    <a:pt x="289" y="435"/>
                    <a:pt x="289" y="435"/>
                    <a:pt x="289" y="435"/>
                  </a:cubicBezTo>
                  <a:cubicBezTo>
                    <a:pt x="289" y="435"/>
                    <a:pt x="289" y="435"/>
                    <a:pt x="289" y="435"/>
                  </a:cubicBezTo>
                  <a:cubicBezTo>
                    <a:pt x="291" y="435"/>
                    <a:pt x="291" y="435"/>
                    <a:pt x="291" y="435"/>
                  </a:cubicBezTo>
                  <a:cubicBezTo>
                    <a:pt x="292" y="435"/>
                    <a:pt x="293" y="434"/>
                    <a:pt x="293" y="432"/>
                  </a:cubicBezTo>
                  <a:cubicBezTo>
                    <a:pt x="293" y="429"/>
                    <a:pt x="293" y="429"/>
                    <a:pt x="293" y="429"/>
                  </a:cubicBezTo>
                  <a:cubicBezTo>
                    <a:pt x="293" y="428"/>
                    <a:pt x="292" y="427"/>
                    <a:pt x="291" y="427"/>
                  </a:cubicBezTo>
                  <a:cubicBezTo>
                    <a:pt x="290" y="427"/>
                    <a:pt x="290" y="427"/>
                    <a:pt x="290" y="427"/>
                  </a:cubicBezTo>
                  <a:cubicBezTo>
                    <a:pt x="290" y="426"/>
                    <a:pt x="290" y="425"/>
                    <a:pt x="289" y="424"/>
                  </a:cubicBezTo>
                  <a:cubicBezTo>
                    <a:pt x="289" y="254"/>
                    <a:pt x="289" y="254"/>
                    <a:pt x="289" y="254"/>
                  </a:cubicBezTo>
                  <a:cubicBezTo>
                    <a:pt x="295" y="254"/>
                    <a:pt x="295" y="254"/>
                    <a:pt x="295" y="254"/>
                  </a:cubicBezTo>
                  <a:cubicBezTo>
                    <a:pt x="349" y="254"/>
                    <a:pt x="349" y="254"/>
                    <a:pt x="349" y="254"/>
                  </a:cubicBezTo>
                  <a:cubicBezTo>
                    <a:pt x="349" y="435"/>
                    <a:pt x="349" y="435"/>
                    <a:pt x="349" y="435"/>
                  </a:cubicBezTo>
                  <a:cubicBezTo>
                    <a:pt x="357" y="435"/>
                    <a:pt x="357" y="435"/>
                    <a:pt x="357" y="435"/>
                  </a:cubicBezTo>
                  <a:cubicBezTo>
                    <a:pt x="357" y="254"/>
                    <a:pt x="357" y="254"/>
                    <a:pt x="357" y="254"/>
                  </a:cubicBezTo>
                  <a:cubicBezTo>
                    <a:pt x="445" y="254"/>
                    <a:pt x="445" y="254"/>
                    <a:pt x="445" y="254"/>
                  </a:cubicBezTo>
                  <a:cubicBezTo>
                    <a:pt x="445" y="435"/>
                    <a:pt x="445" y="435"/>
                    <a:pt x="445" y="435"/>
                  </a:cubicBezTo>
                  <a:cubicBezTo>
                    <a:pt x="453" y="435"/>
                    <a:pt x="453" y="435"/>
                    <a:pt x="453" y="435"/>
                  </a:cubicBezTo>
                  <a:cubicBezTo>
                    <a:pt x="453" y="434"/>
                    <a:pt x="453" y="434"/>
                    <a:pt x="453" y="434"/>
                  </a:cubicBezTo>
                  <a:cubicBezTo>
                    <a:pt x="454" y="435"/>
                    <a:pt x="456" y="435"/>
                    <a:pt x="457" y="435"/>
                  </a:cubicBezTo>
                  <a:cubicBezTo>
                    <a:pt x="463" y="435"/>
                    <a:pt x="468" y="430"/>
                    <a:pt x="468" y="424"/>
                  </a:cubicBezTo>
                  <a:cubicBezTo>
                    <a:pt x="468" y="420"/>
                    <a:pt x="465" y="416"/>
                    <a:pt x="462" y="415"/>
                  </a:cubicBezTo>
                  <a:cubicBezTo>
                    <a:pt x="462" y="414"/>
                    <a:pt x="462" y="414"/>
                    <a:pt x="462" y="414"/>
                  </a:cubicBezTo>
                  <a:cubicBezTo>
                    <a:pt x="462" y="408"/>
                    <a:pt x="466" y="404"/>
                    <a:pt x="472" y="404"/>
                  </a:cubicBezTo>
                  <a:cubicBezTo>
                    <a:pt x="519" y="404"/>
                    <a:pt x="519" y="404"/>
                    <a:pt x="519" y="404"/>
                  </a:cubicBezTo>
                  <a:cubicBezTo>
                    <a:pt x="519" y="415"/>
                    <a:pt x="519" y="415"/>
                    <a:pt x="519" y="415"/>
                  </a:cubicBezTo>
                  <a:cubicBezTo>
                    <a:pt x="516" y="416"/>
                    <a:pt x="513" y="420"/>
                    <a:pt x="513" y="424"/>
                  </a:cubicBezTo>
                  <a:cubicBezTo>
                    <a:pt x="513" y="430"/>
                    <a:pt x="518" y="435"/>
                    <a:pt x="524" y="435"/>
                  </a:cubicBezTo>
                  <a:cubicBezTo>
                    <a:pt x="530" y="435"/>
                    <a:pt x="535" y="430"/>
                    <a:pt x="535" y="424"/>
                  </a:cubicBezTo>
                  <a:cubicBezTo>
                    <a:pt x="535" y="420"/>
                    <a:pt x="532" y="416"/>
                    <a:pt x="529" y="415"/>
                  </a:cubicBezTo>
                  <a:cubicBezTo>
                    <a:pt x="529" y="404"/>
                    <a:pt x="529" y="404"/>
                    <a:pt x="529" y="404"/>
                  </a:cubicBezTo>
                  <a:cubicBezTo>
                    <a:pt x="575" y="404"/>
                    <a:pt x="575" y="404"/>
                    <a:pt x="575" y="404"/>
                  </a:cubicBezTo>
                  <a:cubicBezTo>
                    <a:pt x="580" y="404"/>
                    <a:pt x="585" y="408"/>
                    <a:pt x="585" y="414"/>
                  </a:cubicBezTo>
                  <a:cubicBezTo>
                    <a:pt x="585" y="415"/>
                    <a:pt x="585" y="415"/>
                    <a:pt x="585" y="415"/>
                  </a:cubicBezTo>
                  <a:cubicBezTo>
                    <a:pt x="581" y="416"/>
                    <a:pt x="579" y="420"/>
                    <a:pt x="579" y="424"/>
                  </a:cubicBezTo>
                  <a:cubicBezTo>
                    <a:pt x="579" y="430"/>
                    <a:pt x="584" y="435"/>
                    <a:pt x="590" y="435"/>
                  </a:cubicBezTo>
                  <a:cubicBezTo>
                    <a:pt x="596" y="435"/>
                    <a:pt x="601" y="430"/>
                    <a:pt x="601" y="424"/>
                  </a:cubicBezTo>
                  <a:cubicBezTo>
                    <a:pt x="601" y="420"/>
                    <a:pt x="598" y="416"/>
                    <a:pt x="595" y="415"/>
                  </a:cubicBezTo>
                  <a:cubicBezTo>
                    <a:pt x="595" y="413"/>
                    <a:pt x="595" y="413"/>
                    <a:pt x="595" y="413"/>
                  </a:cubicBezTo>
                  <a:cubicBezTo>
                    <a:pt x="595" y="404"/>
                    <a:pt x="587" y="396"/>
                    <a:pt x="577" y="396"/>
                  </a:cubicBezTo>
                  <a:cubicBezTo>
                    <a:pt x="529" y="396"/>
                    <a:pt x="529" y="396"/>
                    <a:pt x="529" y="396"/>
                  </a:cubicBezTo>
                  <a:cubicBezTo>
                    <a:pt x="529" y="386"/>
                    <a:pt x="529" y="386"/>
                    <a:pt x="529" y="386"/>
                  </a:cubicBezTo>
                  <a:cubicBezTo>
                    <a:pt x="537" y="386"/>
                    <a:pt x="537" y="386"/>
                    <a:pt x="537" y="386"/>
                  </a:cubicBezTo>
                  <a:cubicBezTo>
                    <a:pt x="537" y="362"/>
                    <a:pt x="537" y="362"/>
                    <a:pt x="537" y="362"/>
                  </a:cubicBezTo>
                  <a:cubicBezTo>
                    <a:pt x="530" y="362"/>
                    <a:pt x="530" y="362"/>
                    <a:pt x="530" y="362"/>
                  </a:cubicBezTo>
                  <a:cubicBezTo>
                    <a:pt x="530" y="349"/>
                    <a:pt x="530" y="349"/>
                    <a:pt x="530" y="349"/>
                  </a:cubicBezTo>
                  <a:cubicBezTo>
                    <a:pt x="539" y="349"/>
                    <a:pt x="539" y="349"/>
                    <a:pt x="539" y="349"/>
                  </a:cubicBezTo>
                  <a:cubicBezTo>
                    <a:pt x="539" y="330"/>
                    <a:pt x="539" y="330"/>
                    <a:pt x="539" y="330"/>
                  </a:cubicBezTo>
                  <a:cubicBezTo>
                    <a:pt x="603" y="330"/>
                    <a:pt x="603" y="330"/>
                    <a:pt x="603" y="330"/>
                  </a:cubicBezTo>
                  <a:cubicBezTo>
                    <a:pt x="612" y="330"/>
                    <a:pt x="619" y="323"/>
                    <a:pt x="619" y="314"/>
                  </a:cubicBezTo>
                  <a:cubicBezTo>
                    <a:pt x="619" y="314"/>
                    <a:pt x="619" y="314"/>
                    <a:pt x="619" y="314"/>
                  </a:cubicBezTo>
                  <a:cubicBezTo>
                    <a:pt x="619" y="308"/>
                    <a:pt x="615" y="302"/>
                    <a:pt x="609" y="300"/>
                  </a:cubicBezTo>
                  <a:cubicBezTo>
                    <a:pt x="627" y="299"/>
                    <a:pt x="627" y="299"/>
                    <a:pt x="627" y="299"/>
                  </a:cubicBezTo>
                  <a:cubicBezTo>
                    <a:pt x="627" y="386"/>
                    <a:pt x="627" y="386"/>
                    <a:pt x="627" y="386"/>
                  </a:cubicBezTo>
                  <a:cubicBezTo>
                    <a:pt x="626" y="392"/>
                    <a:pt x="626" y="392"/>
                    <a:pt x="626" y="392"/>
                  </a:cubicBezTo>
                  <a:cubicBezTo>
                    <a:pt x="626" y="392"/>
                    <a:pt x="626" y="392"/>
                    <a:pt x="626" y="392"/>
                  </a:cubicBezTo>
                  <a:cubicBezTo>
                    <a:pt x="627" y="392"/>
                    <a:pt x="627" y="392"/>
                    <a:pt x="627" y="392"/>
                  </a:cubicBezTo>
                  <a:cubicBezTo>
                    <a:pt x="627" y="398"/>
                    <a:pt x="627" y="398"/>
                    <a:pt x="627" y="398"/>
                  </a:cubicBezTo>
                  <a:cubicBezTo>
                    <a:pt x="625" y="402"/>
                    <a:pt x="624" y="407"/>
                    <a:pt x="623" y="412"/>
                  </a:cubicBezTo>
                  <a:cubicBezTo>
                    <a:pt x="622" y="427"/>
                    <a:pt x="622" y="427"/>
                    <a:pt x="622" y="427"/>
                  </a:cubicBezTo>
                  <a:cubicBezTo>
                    <a:pt x="622" y="427"/>
                    <a:pt x="622" y="427"/>
                    <a:pt x="622" y="427"/>
                  </a:cubicBezTo>
                  <a:cubicBezTo>
                    <a:pt x="621" y="427"/>
                    <a:pt x="620" y="428"/>
                    <a:pt x="620" y="429"/>
                  </a:cubicBezTo>
                  <a:cubicBezTo>
                    <a:pt x="620" y="432"/>
                    <a:pt x="620" y="432"/>
                    <a:pt x="620" y="432"/>
                  </a:cubicBezTo>
                  <a:cubicBezTo>
                    <a:pt x="620" y="434"/>
                    <a:pt x="621" y="435"/>
                    <a:pt x="622" y="435"/>
                  </a:cubicBezTo>
                  <a:cubicBezTo>
                    <a:pt x="627" y="435"/>
                    <a:pt x="627" y="435"/>
                    <a:pt x="627" y="435"/>
                  </a:cubicBezTo>
                  <a:cubicBezTo>
                    <a:pt x="627" y="435"/>
                    <a:pt x="627" y="435"/>
                    <a:pt x="627" y="435"/>
                  </a:cubicBezTo>
                  <a:cubicBezTo>
                    <a:pt x="635" y="435"/>
                    <a:pt x="635" y="435"/>
                    <a:pt x="635" y="435"/>
                  </a:cubicBezTo>
                  <a:cubicBezTo>
                    <a:pt x="635" y="435"/>
                    <a:pt x="635" y="435"/>
                    <a:pt x="635" y="435"/>
                  </a:cubicBezTo>
                  <a:cubicBezTo>
                    <a:pt x="652" y="435"/>
                    <a:pt x="652" y="435"/>
                    <a:pt x="652" y="435"/>
                  </a:cubicBezTo>
                  <a:cubicBezTo>
                    <a:pt x="707" y="435"/>
                    <a:pt x="707" y="435"/>
                    <a:pt x="707" y="435"/>
                  </a:cubicBezTo>
                  <a:cubicBezTo>
                    <a:pt x="727" y="435"/>
                    <a:pt x="727" y="435"/>
                    <a:pt x="727" y="435"/>
                  </a:cubicBezTo>
                  <a:cubicBezTo>
                    <a:pt x="727" y="435"/>
                    <a:pt x="727" y="435"/>
                    <a:pt x="727" y="435"/>
                  </a:cubicBezTo>
                  <a:cubicBezTo>
                    <a:pt x="736" y="435"/>
                    <a:pt x="736" y="435"/>
                    <a:pt x="736" y="435"/>
                  </a:cubicBezTo>
                  <a:cubicBezTo>
                    <a:pt x="736" y="435"/>
                    <a:pt x="736" y="435"/>
                    <a:pt x="736" y="435"/>
                  </a:cubicBezTo>
                  <a:cubicBezTo>
                    <a:pt x="737" y="435"/>
                    <a:pt x="737" y="435"/>
                    <a:pt x="737" y="435"/>
                  </a:cubicBezTo>
                  <a:cubicBezTo>
                    <a:pt x="738" y="435"/>
                    <a:pt x="740" y="434"/>
                    <a:pt x="740" y="432"/>
                  </a:cubicBezTo>
                  <a:cubicBezTo>
                    <a:pt x="740" y="429"/>
                    <a:pt x="740" y="429"/>
                    <a:pt x="740" y="429"/>
                  </a:cubicBezTo>
                  <a:cubicBezTo>
                    <a:pt x="740" y="428"/>
                    <a:pt x="738" y="427"/>
                    <a:pt x="737" y="427"/>
                  </a:cubicBezTo>
                  <a:cubicBezTo>
                    <a:pt x="736" y="427"/>
                    <a:pt x="736" y="427"/>
                    <a:pt x="736" y="427"/>
                  </a:cubicBezTo>
                  <a:cubicBezTo>
                    <a:pt x="736" y="426"/>
                    <a:pt x="736" y="425"/>
                    <a:pt x="736" y="424"/>
                  </a:cubicBezTo>
                  <a:cubicBezTo>
                    <a:pt x="736" y="254"/>
                    <a:pt x="736" y="254"/>
                    <a:pt x="736" y="254"/>
                  </a:cubicBezTo>
                  <a:cubicBezTo>
                    <a:pt x="742" y="254"/>
                    <a:pt x="742" y="254"/>
                    <a:pt x="742" y="254"/>
                  </a:cubicBezTo>
                  <a:cubicBezTo>
                    <a:pt x="795" y="254"/>
                    <a:pt x="795" y="254"/>
                    <a:pt x="795" y="254"/>
                  </a:cubicBezTo>
                  <a:cubicBezTo>
                    <a:pt x="795" y="435"/>
                    <a:pt x="795" y="435"/>
                    <a:pt x="795" y="435"/>
                  </a:cubicBezTo>
                  <a:cubicBezTo>
                    <a:pt x="804" y="435"/>
                    <a:pt x="804" y="435"/>
                    <a:pt x="804" y="435"/>
                  </a:cubicBezTo>
                  <a:cubicBezTo>
                    <a:pt x="804" y="254"/>
                    <a:pt x="804" y="254"/>
                    <a:pt x="804" y="254"/>
                  </a:cubicBezTo>
                  <a:cubicBezTo>
                    <a:pt x="891" y="254"/>
                    <a:pt x="891" y="254"/>
                    <a:pt x="891" y="254"/>
                  </a:cubicBezTo>
                  <a:cubicBezTo>
                    <a:pt x="891" y="255"/>
                    <a:pt x="891" y="255"/>
                    <a:pt x="891" y="255"/>
                  </a:cubicBezTo>
                  <a:cubicBezTo>
                    <a:pt x="891" y="256"/>
                    <a:pt x="891" y="256"/>
                    <a:pt x="891" y="256"/>
                  </a:cubicBezTo>
                  <a:cubicBezTo>
                    <a:pt x="891" y="302"/>
                    <a:pt x="891" y="302"/>
                    <a:pt x="891" y="302"/>
                  </a:cubicBezTo>
                  <a:cubicBezTo>
                    <a:pt x="887" y="305"/>
                    <a:pt x="885" y="309"/>
                    <a:pt x="885" y="314"/>
                  </a:cubicBezTo>
                  <a:cubicBezTo>
                    <a:pt x="885" y="314"/>
                    <a:pt x="885" y="314"/>
                    <a:pt x="885" y="314"/>
                  </a:cubicBezTo>
                  <a:cubicBezTo>
                    <a:pt x="885" y="319"/>
                    <a:pt x="887" y="324"/>
                    <a:pt x="891" y="327"/>
                  </a:cubicBezTo>
                  <a:cubicBezTo>
                    <a:pt x="891" y="397"/>
                    <a:pt x="891" y="397"/>
                    <a:pt x="891" y="397"/>
                  </a:cubicBezTo>
                  <a:cubicBezTo>
                    <a:pt x="885" y="400"/>
                    <a:pt x="881" y="406"/>
                    <a:pt x="881" y="413"/>
                  </a:cubicBezTo>
                  <a:cubicBezTo>
                    <a:pt x="881" y="415"/>
                    <a:pt x="881" y="415"/>
                    <a:pt x="881" y="415"/>
                  </a:cubicBezTo>
                  <a:cubicBezTo>
                    <a:pt x="877" y="416"/>
                    <a:pt x="875" y="420"/>
                    <a:pt x="875" y="424"/>
                  </a:cubicBezTo>
                  <a:cubicBezTo>
                    <a:pt x="875" y="430"/>
                    <a:pt x="880" y="435"/>
                    <a:pt x="886" y="435"/>
                  </a:cubicBezTo>
                  <a:cubicBezTo>
                    <a:pt x="888" y="435"/>
                    <a:pt x="889" y="434"/>
                    <a:pt x="891" y="433"/>
                  </a:cubicBezTo>
                  <a:cubicBezTo>
                    <a:pt x="891" y="435"/>
                    <a:pt x="891" y="435"/>
                    <a:pt x="891" y="435"/>
                  </a:cubicBezTo>
                  <a:cubicBezTo>
                    <a:pt x="900" y="435"/>
                    <a:pt x="900" y="435"/>
                    <a:pt x="900" y="435"/>
                  </a:cubicBezTo>
                  <a:cubicBezTo>
                    <a:pt x="900" y="404"/>
                    <a:pt x="900" y="404"/>
                    <a:pt x="900" y="404"/>
                  </a:cubicBezTo>
                  <a:cubicBezTo>
                    <a:pt x="900" y="404"/>
                    <a:pt x="900" y="404"/>
                    <a:pt x="901" y="404"/>
                  </a:cubicBezTo>
                  <a:cubicBezTo>
                    <a:pt x="948" y="404"/>
                    <a:pt x="948" y="404"/>
                    <a:pt x="948" y="404"/>
                  </a:cubicBezTo>
                  <a:cubicBezTo>
                    <a:pt x="948" y="415"/>
                    <a:pt x="948" y="415"/>
                    <a:pt x="948" y="415"/>
                  </a:cubicBezTo>
                  <a:cubicBezTo>
                    <a:pt x="944" y="416"/>
                    <a:pt x="942" y="420"/>
                    <a:pt x="942" y="424"/>
                  </a:cubicBezTo>
                  <a:cubicBezTo>
                    <a:pt x="942" y="430"/>
                    <a:pt x="947" y="435"/>
                    <a:pt x="953" y="435"/>
                  </a:cubicBezTo>
                  <a:cubicBezTo>
                    <a:pt x="959" y="435"/>
                    <a:pt x="964" y="430"/>
                    <a:pt x="964" y="424"/>
                  </a:cubicBezTo>
                  <a:cubicBezTo>
                    <a:pt x="964" y="420"/>
                    <a:pt x="961" y="416"/>
                    <a:pt x="958" y="415"/>
                  </a:cubicBezTo>
                  <a:cubicBezTo>
                    <a:pt x="958" y="404"/>
                    <a:pt x="958" y="404"/>
                    <a:pt x="958" y="404"/>
                  </a:cubicBezTo>
                  <a:cubicBezTo>
                    <a:pt x="1004" y="404"/>
                    <a:pt x="1004" y="404"/>
                    <a:pt x="1004" y="404"/>
                  </a:cubicBezTo>
                  <a:cubicBezTo>
                    <a:pt x="1009" y="404"/>
                    <a:pt x="1014" y="408"/>
                    <a:pt x="1014" y="414"/>
                  </a:cubicBezTo>
                  <a:cubicBezTo>
                    <a:pt x="1014" y="415"/>
                    <a:pt x="1014" y="415"/>
                    <a:pt x="1014" y="415"/>
                  </a:cubicBezTo>
                  <a:cubicBezTo>
                    <a:pt x="1010" y="416"/>
                    <a:pt x="1008" y="420"/>
                    <a:pt x="1008" y="424"/>
                  </a:cubicBezTo>
                  <a:cubicBezTo>
                    <a:pt x="1008" y="430"/>
                    <a:pt x="1013" y="435"/>
                    <a:pt x="1019" y="435"/>
                  </a:cubicBezTo>
                  <a:cubicBezTo>
                    <a:pt x="1025" y="435"/>
                    <a:pt x="1029" y="430"/>
                    <a:pt x="1029" y="424"/>
                  </a:cubicBezTo>
                  <a:cubicBezTo>
                    <a:pt x="1029" y="420"/>
                    <a:pt x="1027" y="416"/>
                    <a:pt x="1024" y="415"/>
                  </a:cubicBezTo>
                  <a:cubicBezTo>
                    <a:pt x="1024" y="413"/>
                    <a:pt x="1024" y="413"/>
                    <a:pt x="1024" y="413"/>
                  </a:cubicBezTo>
                  <a:cubicBezTo>
                    <a:pt x="1024" y="404"/>
                    <a:pt x="1016" y="396"/>
                    <a:pt x="1006" y="396"/>
                  </a:cubicBezTo>
                  <a:cubicBezTo>
                    <a:pt x="958" y="396"/>
                    <a:pt x="958" y="396"/>
                    <a:pt x="958" y="396"/>
                  </a:cubicBezTo>
                  <a:cubicBezTo>
                    <a:pt x="958" y="386"/>
                    <a:pt x="958" y="386"/>
                    <a:pt x="958" y="386"/>
                  </a:cubicBezTo>
                  <a:cubicBezTo>
                    <a:pt x="966" y="386"/>
                    <a:pt x="966" y="386"/>
                    <a:pt x="966" y="386"/>
                  </a:cubicBezTo>
                  <a:cubicBezTo>
                    <a:pt x="966" y="362"/>
                    <a:pt x="966" y="362"/>
                    <a:pt x="966" y="362"/>
                  </a:cubicBezTo>
                  <a:cubicBezTo>
                    <a:pt x="958" y="362"/>
                    <a:pt x="958" y="362"/>
                    <a:pt x="958" y="362"/>
                  </a:cubicBezTo>
                  <a:cubicBezTo>
                    <a:pt x="958" y="349"/>
                    <a:pt x="958" y="349"/>
                    <a:pt x="958" y="349"/>
                  </a:cubicBezTo>
                  <a:cubicBezTo>
                    <a:pt x="967" y="349"/>
                    <a:pt x="967" y="349"/>
                    <a:pt x="967" y="349"/>
                  </a:cubicBezTo>
                  <a:cubicBezTo>
                    <a:pt x="967" y="330"/>
                    <a:pt x="967" y="330"/>
                    <a:pt x="967" y="330"/>
                  </a:cubicBezTo>
                  <a:cubicBezTo>
                    <a:pt x="1032" y="330"/>
                    <a:pt x="1032" y="330"/>
                    <a:pt x="1032" y="330"/>
                  </a:cubicBezTo>
                  <a:cubicBezTo>
                    <a:pt x="1041" y="330"/>
                    <a:pt x="1048" y="323"/>
                    <a:pt x="1048" y="314"/>
                  </a:cubicBezTo>
                  <a:cubicBezTo>
                    <a:pt x="1048" y="314"/>
                    <a:pt x="1048" y="314"/>
                    <a:pt x="1048" y="314"/>
                  </a:cubicBezTo>
                  <a:cubicBezTo>
                    <a:pt x="1048" y="308"/>
                    <a:pt x="1044" y="302"/>
                    <a:pt x="1038" y="300"/>
                  </a:cubicBezTo>
                  <a:cubicBezTo>
                    <a:pt x="1055" y="299"/>
                    <a:pt x="1055" y="299"/>
                    <a:pt x="1055" y="299"/>
                  </a:cubicBezTo>
                  <a:cubicBezTo>
                    <a:pt x="1055" y="386"/>
                    <a:pt x="1055" y="386"/>
                    <a:pt x="1055" y="386"/>
                  </a:cubicBezTo>
                  <a:cubicBezTo>
                    <a:pt x="1055" y="392"/>
                    <a:pt x="1055" y="392"/>
                    <a:pt x="1055" y="392"/>
                  </a:cubicBezTo>
                  <a:cubicBezTo>
                    <a:pt x="1055" y="392"/>
                    <a:pt x="1055" y="392"/>
                    <a:pt x="1055" y="392"/>
                  </a:cubicBezTo>
                  <a:cubicBezTo>
                    <a:pt x="1055" y="392"/>
                    <a:pt x="1055" y="392"/>
                    <a:pt x="1055" y="392"/>
                  </a:cubicBezTo>
                  <a:cubicBezTo>
                    <a:pt x="1055" y="398"/>
                    <a:pt x="1055" y="398"/>
                    <a:pt x="1055" y="398"/>
                  </a:cubicBezTo>
                  <a:cubicBezTo>
                    <a:pt x="1054" y="402"/>
                    <a:pt x="1052" y="407"/>
                    <a:pt x="1052" y="412"/>
                  </a:cubicBezTo>
                  <a:cubicBezTo>
                    <a:pt x="1051" y="427"/>
                    <a:pt x="1051" y="427"/>
                    <a:pt x="1051" y="427"/>
                  </a:cubicBezTo>
                  <a:cubicBezTo>
                    <a:pt x="1051" y="427"/>
                    <a:pt x="1051" y="427"/>
                    <a:pt x="1051" y="427"/>
                  </a:cubicBezTo>
                  <a:cubicBezTo>
                    <a:pt x="1049" y="427"/>
                    <a:pt x="1048" y="428"/>
                    <a:pt x="1048" y="429"/>
                  </a:cubicBezTo>
                  <a:cubicBezTo>
                    <a:pt x="1048" y="432"/>
                    <a:pt x="1048" y="432"/>
                    <a:pt x="1048" y="432"/>
                  </a:cubicBezTo>
                  <a:cubicBezTo>
                    <a:pt x="1048" y="434"/>
                    <a:pt x="1049" y="435"/>
                    <a:pt x="1051" y="435"/>
                  </a:cubicBezTo>
                  <a:cubicBezTo>
                    <a:pt x="1055" y="435"/>
                    <a:pt x="1055" y="435"/>
                    <a:pt x="1055" y="435"/>
                  </a:cubicBezTo>
                  <a:cubicBezTo>
                    <a:pt x="1055" y="435"/>
                    <a:pt x="1055" y="435"/>
                    <a:pt x="1055" y="435"/>
                  </a:cubicBezTo>
                  <a:cubicBezTo>
                    <a:pt x="1064" y="435"/>
                    <a:pt x="1064" y="435"/>
                    <a:pt x="1064" y="435"/>
                  </a:cubicBezTo>
                  <a:cubicBezTo>
                    <a:pt x="1064" y="435"/>
                    <a:pt x="1064" y="435"/>
                    <a:pt x="1064" y="435"/>
                  </a:cubicBezTo>
                  <a:cubicBezTo>
                    <a:pt x="1081" y="435"/>
                    <a:pt x="1081" y="435"/>
                    <a:pt x="1081" y="435"/>
                  </a:cubicBezTo>
                  <a:cubicBezTo>
                    <a:pt x="1136" y="435"/>
                    <a:pt x="1136" y="435"/>
                    <a:pt x="1136" y="435"/>
                  </a:cubicBezTo>
                  <a:cubicBezTo>
                    <a:pt x="1156" y="435"/>
                    <a:pt x="1156" y="435"/>
                    <a:pt x="1156" y="435"/>
                  </a:cubicBezTo>
                  <a:cubicBezTo>
                    <a:pt x="1156" y="435"/>
                    <a:pt x="1156" y="435"/>
                    <a:pt x="1156" y="435"/>
                  </a:cubicBezTo>
                  <a:cubicBezTo>
                    <a:pt x="1165" y="435"/>
                    <a:pt x="1165" y="435"/>
                    <a:pt x="1165" y="435"/>
                  </a:cubicBezTo>
                  <a:cubicBezTo>
                    <a:pt x="1165" y="435"/>
                    <a:pt x="1165" y="435"/>
                    <a:pt x="1165" y="435"/>
                  </a:cubicBezTo>
                  <a:cubicBezTo>
                    <a:pt x="1166" y="435"/>
                    <a:pt x="1166" y="435"/>
                    <a:pt x="1166" y="435"/>
                  </a:cubicBezTo>
                  <a:cubicBezTo>
                    <a:pt x="1167" y="435"/>
                    <a:pt x="1168" y="434"/>
                    <a:pt x="1168" y="432"/>
                  </a:cubicBezTo>
                  <a:cubicBezTo>
                    <a:pt x="1168" y="429"/>
                    <a:pt x="1168" y="429"/>
                    <a:pt x="1168" y="429"/>
                  </a:cubicBezTo>
                  <a:cubicBezTo>
                    <a:pt x="1168" y="428"/>
                    <a:pt x="1167" y="427"/>
                    <a:pt x="1166" y="427"/>
                  </a:cubicBezTo>
                  <a:cubicBezTo>
                    <a:pt x="1165" y="427"/>
                    <a:pt x="1165" y="427"/>
                    <a:pt x="1165" y="427"/>
                  </a:cubicBezTo>
                  <a:cubicBezTo>
                    <a:pt x="1165" y="426"/>
                    <a:pt x="1165" y="425"/>
                    <a:pt x="1165" y="424"/>
                  </a:cubicBezTo>
                  <a:cubicBezTo>
                    <a:pt x="1165" y="254"/>
                    <a:pt x="1165" y="254"/>
                    <a:pt x="1165" y="254"/>
                  </a:cubicBezTo>
                  <a:cubicBezTo>
                    <a:pt x="1170" y="254"/>
                    <a:pt x="1170" y="254"/>
                    <a:pt x="1170" y="254"/>
                  </a:cubicBezTo>
                  <a:cubicBezTo>
                    <a:pt x="1224" y="254"/>
                    <a:pt x="1224" y="254"/>
                    <a:pt x="1224" y="254"/>
                  </a:cubicBezTo>
                  <a:cubicBezTo>
                    <a:pt x="1224" y="435"/>
                    <a:pt x="1224" y="435"/>
                    <a:pt x="1224" y="435"/>
                  </a:cubicBezTo>
                  <a:cubicBezTo>
                    <a:pt x="1233" y="435"/>
                    <a:pt x="1233" y="435"/>
                    <a:pt x="1233" y="435"/>
                  </a:cubicBezTo>
                  <a:cubicBezTo>
                    <a:pt x="1233" y="254"/>
                    <a:pt x="1233" y="254"/>
                    <a:pt x="1233" y="254"/>
                  </a:cubicBezTo>
                  <a:cubicBezTo>
                    <a:pt x="1320" y="254"/>
                    <a:pt x="1320" y="254"/>
                    <a:pt x="1320" y="254"/>
                  </a:cubicBezTo>
                  <a:cubicBezTo>
                    <a:pt x="1320" y="435"/>
                    <a:pt x="1320" y="435"/>
                    <a:pt x="1320" y="435"/>
                  </a:cubicBezTo>
                  <a:cubicBezTo>
                    <a:pt x="1329" y="435"/>
                    <a:pt x="1329" y="435"/>
                    <a:pt x="1329" y="435"/>
                  </a:cubicBezTo>
                  <a:cubicBezTo>
                    <a:pt x="1329" y="254"/>
                    <a:pt x="1329" y="254"/>
                    <a:pt x="1329" y="254"/>
                  </a:cubicBezTo>
                  <a:cubicBezTo>
                    <a:pt x="1355" y="254"/>
                    <a:pt x="1355" y="254"/>
                    <a:pt x="1355" y="254"/>
                  </a:cubicBezTo>
                  <a:cubicBezTo>
                    <a:pt x="1355" y="238"/>
                    <a:pt x="1355" y="238"/>
                    <a:pt x="1355" y="238"/>
                  </a:cubicBezTo>
                  <a:cubicBezTo>
                    <a:pt x="1326" y="238"/>
                    <a:pt x="1326" y="238"/>
                    <a:pt x="1326" y="238"/>
                  </a:cubicBezTo>
                  <a:cubicBezTo>
                    <a:pt x="1328" y="238"/>
                    <a:pt x="1330" y="236"/>
                    <a:pt x="1330" y="234"/>
                  </a:cubicBezTo>
                  <a:close/>
                  <a:moveTo>
                    <a:pt x="964" y="299"/>
                  </a:moveTo>
                  <a:cubicBezTo>
                    <a:pt x="959" y="299"/>
                    <a:pt x="959" y="299"/>
                    <a:pt x="959" y="299"/>
                  </a:cubicBezTo>
                  <a:cubicBezTo>
                    <a:pt x="959" y="282"/>
                    <a:pt x="959" y="282"/>
                    <a:pt x="959" y="282"/>
                  </a:cubicBezTo>
                  <a:cubicBezTo>
                    <a:pt x="962" y="289"/>
                    <a:pt x="968" y="296"/>
                    <a:pt x="976" y="299"/>
                  </a:cubicBezTo>
                  <a:lnTo>
                    <a:pt x="964" y="299"/>
                  </a:lnTo>
                  <a:close/>
                  <a:moveTo>
                    <a:pt x="1086" y="392"/>
                  </a:moveTo>
                  <a:cubicBezTo>
                    <a:pt x="1086" y="392"/>
                    <a:pt x="1086" y="392"/>
                    <a:pt x="1086" y="392"/>
                  </a:cubicBezTo>
                  <a:cubicBezTo>
                    <a:pt x="1088" y="392"/>
                    <a:pt x="1088" y="392"/>
                    <a:pt x="1088" y="392"/>
                  </a:cubicBezTo>
                  <a:cubicBezTo>
                    <a:pt x="1088" y="392"/>
                    <a:pt x="1088" y="392"/>
                    <a:pt x="1088" y="392"/>
                  </a:cubicBezTo>
                  <a:cubicBezTo>
                    <a:pt x="1088" y="392"/>
                    <a:pt x="1088" y="392"/>
                    <a:pt x="1088" y="392"/>
                  </a:cubicBezTo>
                  <a:lnTo>
                    <a:pt x="1086" y="392"/>
                  </a:lnTo>
                  <a:close/>
                  <a:moveTo>
                    <a:pt x="1032" y="256"/>
                  </a:moveTo>
                  <a:cubicBezTo>
                    <a:pt x="1031" y="256"/>
                    <a:pt x="1031" y="256"/>
                    <a:pt x="1031" y="256"/>
                  </a:cubicBezTo>
                  <a:cubicBezTo>
                    <a:pt x="1034" y="256"/>
                    <a:pt x="1038" y="254"/>
                    <a:pt x="1038" y="250"/>
                  </a:cubicBezTo>
                  <a:cubicBezTo>
                    <a:pt x="1038" y="247"/>
                    <a:pt x="1039" y="243"/>
                    <a:pt x="1039" y="238"/>
                  </a:cubicBezTo>
                  <a:cubicBezTo>
                    <a:pt x="1041" y="238"/>
                    <a:pt x="1041" y="238"/>
                    <a:pt x="1041" y="238"/>
                  </a:cubicBezTo>
                  <a:cubicBezTo>
                    <a:pt x="1041" y="254"/>
                    <a:pt x="1041" y="254"/>
                    <a:pt x="1041" y="254"/>
                  </a:cubicBezTo>
                  <a:cubicBezTo>
                    <a:pt x="1055" y="254"/>
                    <a:pt x="1055" y="254"/>
                    <a:pt x="1055" y="254"/>
                  </a:cubicBezTo>
                  <a:cubicBezTo>
                    <a:pt x="1055" y="256"/>
                    <a:pt x="1055" y="256"/>
                    <a:pt x="1055" y="256"/>
                  </a:cubicBezTo>
                  <a:cubicBezTo>
                    <a:pt x="1032" y="256"/>
                    <a:pt x="1032" y="256"/>
                    <a:pt x="1032" y="256"/>
                  </a:cubicBezTo>
                  <a:close/>
                  <a:moveTo>
                    <a:pt x="990" y="39"/>
                  </a:moveTo>
                  <a:cubicBezTo>
                    <a:pt x="990" y="20"/>
                    <a:pt x="1006" y="10"/>
                    <a:pt x="1025" y="10"/>
                  </a:cubicBezTo>
                  <a:cubicBezTo>
                    <a:pt x="1027" y="10"/>
                    <a:pt x="1027" y="10"/>
                    <a:pt x="1027" y="10"/>
                  </a:cubicBezTo>
                  <a:cubicBezTo>
                    <a:pt x="1041" y="10"/>
                    <a:pt x="1052" y="17"/>
                    <a:pt x="1056" y="30"/>
                  </a:cubicBezTo>
                  <a:cubicBezTo>
                    <a:pt x="1051" y="22"/>
                    <a:pt x="1043" y="16"/>
                    <a:pt x="1034" y="16"/>
                  </a:cubicBezTo>
                  <a:cubicBezTo>
                    <a:pt x="1020" y="16"/>
                    <a:pt x="1020" y="16"/>
                    <a:pt x="1020" y="16"/>
                  </a:cubicBezTo>
                  <a:cubicBezTo>
                    <a:pt x="1006" y="16"/>
                    <a:pt x="994" y="28"/>
                    <a:pt x="994" y="42"/>
                  </a:cubicBezTo>
                  <a:cubicBezTo>
                    <a:pt x="994" y="55"/>
                    <a:pt x="994" y="55"/>
                    <a:pt x="994" y="55"/>
                  </a:cubicBezTo>
                  <a:cubicBezTo>
                    <a:pt x="993" y="55"/>
                    <a:pt x="993" y="55"/>
                    <a:pt x="992" y="55"/>
                  </a:cubicBezTo>
                  <a:cubicBezTo>
                    <a:pt x="992" y="55"/>
                    <a:pt x="992" y="55"/>
                    <a:pt x="992" y="55"/>
                  </a:cubicBezTo>
                  <a:cubicBezTo>
                    <a:pt x="991" y="55"/>
                    <a:pt x="991" y="55"/>
                    <a:pt x="990" y="55"/>
                  </a:cubicBezTo>
                  <a:lnTo>
                    <a:pt x="990" y="39"/>
                  </a:lnTo>
                  <a:close/>
                  <a:moveTo>
                    <a:pt x="535" y="299"/>
                  </a:moveTo>
                  <a:cubicBezTo>
                    <a:pt x="530" y="299"/>
                    <a:pt x="530" y="299"/>
                    <a:pt x="530" y="299"/>
                  </a:cubicBezTo>
                  <a:cubicBezTo>
                    <a:pt x="530" y="282"/>
                    <a:pt x="530" y="282"/>
                    <a:pt x="530" y="282"/>
                  </a:cubicBezTo>
                  <a:cubicBezTo>
                    <a:pt x="533" y="289"/>
                    <a:pt x="539" y="296"/>
                    <a:pt x="547" y="299"/>
                  </a:cubicBezTo>
                  <a:lnTo>
                    <a:pt x="535" y="299"/>
                  </a:lnTo>
                  <a:close/>
                  <a:moveTo>
                    <a:pt x="660" y="392"/>
                  </a:moveTo>
                  <a:cubicBezTo>
                    <a:pt x="659" y="392"/>
                    <a:pt x="659" y="392"/>
                    <a:pt x="659" y="392"/>
                  </a:cubicBezTo>
                  <a:cubicBezTo>
                    <a:pt x="657" y="392"/>
                    <a:pt x="657" y="392"/>
                    <a:pt x="657" y="392"/>
                  </a:cubicBezTo>
                  <a:cubicBezTo>
                    <a:pt x="657" y="392"/>
                    <a:pt x="657" y="392"/>
                    <a:pt x="657" y="392"/>
                  </a:cubicBezTo>
                  <a:cubicBezTo>
                    <a:pt x="660" y="392"/>
                    <a:pt x="660" y="392"/>
                    <a:pt x="660" y="392"/>
                  </a:cubicBezTo>
                  <a:close/>
                  <a:moveTo>
                    <a:pt x="603" y="256"/>
                  </a:moveTo>
                  <a:cubicBezTo>
                    <a:pt x="602" y="256"/>
                    <a:pt x="602" y="256"/>
                    <a:pt x="602" y="256"/>
                  </a:cubicBezTo>
                  <a:cubicBezTo>
                    <a:pt x="606" y="256"/>
                    <a:pt x="609" y="254"/>
                    <a:pt x="609" y="250"/>
                  </a:cubicBezTo>
                  <a:cubicBezTo>
                    <a:pt x="610" y="247"/>
                    <a:pt x="610" y="243"/>
                    <a:pt x="610" y="238"/>
                  </a:cubicBezTo>
                  <a:cubicBezTo>
                    <a:pt x="612" y="238"/>
                    <a:pt x="612" y="238"/>
                    <a:pt x="612" y="238"/>
                  </a:cubicBezTo>
                  <a:cubicBezTo>
                    <a:pt x="612" y="254"/>
                    <a:pt x="612" y="254"/>
                    <a:pt x="612" y="254"/>
                  </a:cubicBezTo>
                  <a:cubicBezTo>
                    <a:pt x="627" y="254"/>
                    <a:pt x="627" y="254"/>
                    <a:pt x="627" y="254"/>
                  </a:cubicBezTo>
                  <a:cubicBezTo>
                    <a:pt x="627" y="256"/>
                    <a:pt x="627" y="256"/>
                    <a:pt x="627" y="256"/>
                  </a:cubicBezTo>
                  <a:cubicBezTo>
                    <a:pt x="603" y="256"/>
                    <a:pt x="603" y="256"/>
                    <a:pt x="603" y="256"/>
                  </a:cubicBezTo>
                  <a:close/>
                  <a:moveTo>
                    <a:pt x="584" y="3"/>
                  </a:moveTo>
                  <a:cubicBezTo>
                    <a:pt x="593" y="3"/>
                    <a:pt x="593" y="3"/>
                    <a:pt x="593" y="3"/>
                  </a:cubicBezTo>
                  <a:cubicBezTo>
                    <a:pt x="594" y="3"/>
                    <a:pt x="594" y="3"/>
                    <a:pt x="594" y="3"/>
                  </a:cubicBezTo>
                  <a:cubicBezTo>
                    <a:pt x="604" y="3"/>
                    <a:pt x="604" y="3"/>
                    <a:pt x="604" y="3"/>
                  </a:cubicBezTo>
                  <a:cubicBezTo>
                    <a:pt x="608" y="3"/>
                    <a:pt x="612" y="5"/>
                    <a:pt x="616" y="7"/>
                  </a:cubicBezTo>
                  <a:cubicBezTo>
                    <a:pt x="613" y="6"/>
                    <a:pt x="610" y="6"/>
                    <a:pt x="608" y="6"/>
                  </a:cubicBezTo>
                  <a:cubicBezTo>
                    <a:pt x="587" y="6"/>
                    <a:pt x="587" y="6"/>
                    <a:pt x="587" y="6"/>
                  </a:cubicBezTo>
                  <a:cubicBezTo>
                    <a:pt x="576" y="6"/>
                    <a:pt x="567" y="11"/>
                    <a:pt x="563" y="20"/>
                  </a:cubicBezTo>
                  <a:cubicBezTo>
                    <a:pt x="565" y="10"/>
                    <a:pt x="574" y="3"/>
                    <a:pt x="584" y="3"/>
                  </a:cubicBezTo>
                  <a:close/>
                  <a:moveTo>
                    <a:pt x="455" y="234"/>
                  </a:moveTo>
                  <a:cubicBezTo>
                    <a:pt x="455" y="232"/>
                    <a:pt x="455" y="232"/>
                    <a:pt x="455" y="232"/>
                  </a:cubicBezTo>
                  <a:cubicBezTo>
                    <a:pt x="461" y="232"/>
                    <a:pt x="461" y="232"/>
                    <a:pt x="461" y="232"/>
                  </a:cubicBezTo>
                  <a:cubicBezTo>
                    <a:pt x="461" y="232"/>
                    <a:pt x="462" y="231"/>
                    <a:pt x="462" y="231"/>
                  </a:cubicBezTo>
                  <a:cubicBezTo>
                    <a:pt x="462" y="238"/>
                    <a:pt x="462" y="238"/>
                    <a:pt x="462" y="238"/>
                  </a:cubicBezTo>
                  <a:cubicBezTo>
                    <a:pt x="450" y="238"/>
                    <a:pt x="450" y="238"/>
                    <a:pt x="450" y="238"/>
                  </a:cubicBezTo>
                  <a:cubicBezTo>
                    <a:pt x="453" y="238"/>
                    <a:pt x="455" y="236"/>
                    <a:pt x="455" y="234"/>
                  </a:cubicBezTo>
                  <a:close/>
                  <a:moveTo>
                    <a:pt x="89" y="299"/>
                  </a:moveTo>
                  <a:cubicBezTo>
                    <a:pt x="83" y="299"/>
                    <a:pt x="83" y="299"/>
                    <a:pt x="83" y="299"/>
                  </a:cubicBezTo>
                  <a:cubicBezTo>
                    <a:pt x="83" y="282"/>
                    <a:pt x="83" y="282"/>
                    <a:pt x="83" y="282"/>
                  </a:cubicBezTo>
                  <a:cubicBezTo>
                    <a:pt x="87" y="289"/>
                    <a:pt x="93" y="296"/>
                    <a:pt x="101" y="299"/>
                  </a:cubicBezTo>
                  <a:lnTo>
                    <a:pt x="89" y="299"/>
                  </a:lnTo>
                  <a:close/>
                  <a:moveTo>
                    <a:pt x="210" y="392"/>
                  </a:moveTo>
                  <a:cubicBezTo>
                    <a:pt x="210" y="392"/>
                    <a:pt x="210" y="392"/>
                    <a:pt x="210" y="392"/>
                  </a:cubicBezTo>
                  <a:cubicBezTo>
                    <a:pt x="213" y="392"/>
                    <a:pt x="213" y="392"/>
                    <a:pt x="213" y="392"/>
                  </a:cubicBezTo>
                  <a:cubicBezTo>
                    <a:pt x="213" y="392"/>
                    <a:pt x="213" y="392"/>
                    <a:pt x="213" y="392"/>
                  </a:cubicBezTo>
                  <a:cubicBezTo>
                    <a:pt x="213" y="392"/>
                    <a:pt x="213" y="392"/>
                    <a:pt x="213" y="392"/>
                  </a:cubicBezTo>
                  <a:lnTo>
                    <a:pt x="210" y="392"/>
                  </a:lnTo>
                  <a:close/>
                  <a:moveTo>
                    <a:pt x="157" y="256"/>
                  </a:moveTo>
                  <a:cubicBezTo>
                    <a:pt x="155" y="256"/>
                    <a:pt x="155" y="256"/>
                    <a:pt x="155" y="256"/>
                  </a:cubicBezTo>
                  <a:cubicBezTo>
                    <a:pt x="159" y="256"/>
                    <a:pt x="162" y="254"/>
                    <a:pt x="163" y="250"/>
                  </a:cubicBezTo>
                  <a:cubicBezTo>
                    <a:pt x="163" y="247"/>
                    <a:pt x="164" y="243"/>
                    <a:pt x="164" y="238"/>
                  </a:cubicBezTo>
                  <a:cubicBezTo>
                    <a:pt x="166" y="238"/>
                    <a:pt x="166" y="238"/>
                    <a:pt x="166" y="238"/>
                  </a:cubicBezTo>
                  <a:cubicBezTo>
                    <a:pt x="166" y="254"/>
                    <a:pt x="166" y="254"/>
                    <a:pt x="166" y="254"/>
                  </a:cubicBezTo>
                  <a:cubicBezTo>
                    <a:pt x="180" y="254"/>
                    <a:pt x="180" y="254"/>
                    <a:pt x="180" y="254"/>
                  </a:cubicBezTo>
                  <a:cubicBezTo>
                    <a:pt x="180" y="256"/>
                    <a:pt x="180" y="256"/>
                    <a:pt x="180" y="256"/>
                  </a:cubicBezTo>
                  <a:cubicBezTo>
                    <a:pt x="157" y="256"/>
                    <a:pt x="157" y="256"/>
                    <a:pt x="157" y="256"/>
                  </a:cubicBezTo>
                  <a:close/>
                  <a:moveTo>
                    <a:pt x="137" y="3"/>
                  </a:moveTo>
                  <a:cubicBezTo>
                    <a:pt x="158" y="3"/>
                    <a:pt x="158" y="3"/>
                    <a:pt x="158" y="3"/>
                  </a:cubicBezTo>
                  <a:cubicBezTo>
                    <a:pt x="162" y="3"/>
                    <a:pt x="163" y="4"/>
                    <a:pt x="166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30" y="6"/>
                    <a:pt x="121" y="11"/>
                    <a:pt x="116" y="20"/>
                  </a:cubicBezTo>
                  <a:cubicBezTo>
                    <a:pt x="119" y="10"/>
                    <a:pt x="127" y="3"/>
                    <a:pt x="137" y="3"/>
                  </a:cubicBezTo>
                  <a:close/>
                  <a:moveTo>
                    <a:pt x="189" y="298"/>
                  </a:moveTo>
                  <a:cubicBezTo>
                    <a:pt x="197" y="297"/>
                    <a:pt x="197" y="297"/>
                    <a:pt x="197" y="297"/>
                  </a:cubicBezTo>
                  <a:cubicBezTo>
                    <a:pt x="189" y="341"/>
                    <a:pt x="189" y="341"/>
                    <a:pt x="189" y="341"/>
                  </a:cubicBezTo>
                  <a:lnTo>
                    <a:pt x="189" y="298"/>
                  </a:lnTo>
                  <a:close/>
                  <a:moveTo>
                    <a:pt x="281" y="407"/>
                  </a:moveTo>
                  <a:cubicBezTo>
                    <a:pt x="278" y="405"/>
                    <a:pt x="276" y="403"/>
                    <a:pt x="273" y="402"/>
                  </a:cubicBezTo>
                  <a:cubicBezTo>
                    <a:pt x="270" y="401"/>
                    <a:pt x="270" y="401"/>
                    <a:pt x="270" y="401"/>
                  </a:cubicBezTo>
                  <a:cubicBezTo>
                    <a:pt x="270" y="401"/>
                    <a:pt x="270" y="401"/>
                    <a:pt x="270" y="401"/>
                  </a:cubicBezTo>
                  <a:cubicBezTo>
                    <a:pt x="271" y="400"/>
                    <a:pt x="271" y="397"/>
                    <a:pt x="269" y="396"/>
                  </a:cubicBezTo>
                  <a:cubicBezTo>
                    <a:pt x="267" y="395"/>
                    <a:pt x="265" y="395"/>
                    <a:pt x="264" y="397"/>
                  </a:cubicBezTo>
                  <a:cubicBezTo>
                    <a:pt x="263" y="398"/>
                    <a:pt x="263" y="398"/>
                    <a:pt x="263" y="398"/>
                  </a:cubicBezTo>
                  <a:cubicBezTo>
                    <a:pt x="264" y="396"/>
                    <a:pt x="263" y="394"/>
                    <a:pt x="262" y="393"/>
                  </a:cubicBezTo>
                  <a:cubicBezTo>
                    <a:pt x="262" y="393"/>
                    <a:pt x="262" y="393"/>
                    <a:pt x="262" y="393"/>
                  </a:cubicBezTo>
                  <a:cubicBezTo>
                    <a:pt x="260" y="392"/>
                    <a:pt x="258" y="392"/>
                    <a:pt x="256" y="394"/>
                  </a:cubicBezTo>
                  <a:cubicBezTo>
                    <a:pt x="256" y="395"/>
                    <a:pt x="256" y="395"/>
                    <a:pt x="256" y="395"/>
                  </a:cubicBezTo>
                  <a:cubicBezTo>
                    <a:pt x="257" y="393"/>
                    <a:pt x="256" y="391"/>
                    <a:pt x="255" y="390"/>
                  </a:cubicBezTo>
                  <a:cubicBezTo>
                    <a:pt x="253" y="389"/>
                    <a:pt x="250" y="389"/>
                    <a:pt x="249" y="391"/>
                  </a:cubicBezTo>
                  <a:cubicBezTo>
                    <a:pt x="248" y="393"/>
                    <a:pt x="248" y="393"/>
                    <a:pt x="248" y="393"/>
                  </a:cubicBezTo>
                  <a:cubicBezTo>
                    <a:pt x="244" y="392"/>
                    <a:pt x="244" y="392"/>
                    <a:pt x="244" y="392"/>
                  </a:cubicBezTo>
                  <a:cubicBezTo>
                    <a:pt x="240" y="392"/>
                    <a:pt x="240" y="392"/>
                    <a:pt x="240" y="392"/>
                  </a:cubicBezTo>
                  <a:cubicBezTo>
                    <a:pt x="240" y="392"/>
                    <a:pt x="240" y="392"/>
                    <a:pt x="240" y="392"/>
                  </a:cubicBezTo>
                  <a:cubicBezTo>
                    <a:pt x="244" y="392"/>
                    <a:pt x="244" y="392"/>
                    <a:pt x="244" y="392"/>
                  </a:cubicBezTo>
                  <a:cubicBezTo>
                    <a:pt x="266" y="277"/>
                    <a:pt x="266" y="277"/>
                    <a:pt x="266" y="277"/>
                  </a:cubicBezTo>
                  <a:cubicBezTo>
                    <a:pt x="268" y="267"/>
                    <a:pt x="260" y="256"/>
                    <a:pt x="249" y="256"/>
                  </a:cubicBezTo>
                  <a:cubicBezTo>
                    <a:pt x="245" y="256"/>
                    <a:pt x="245" y="256"/>
                    <a:pt x="245" y="256"/>
                  </a:cubicBezTo>
                  <a:cubicBezTo>
                    <a:pt x="235" y="256"/>
                    <a:pt x="235" y="256"/>
                    <a:pt x="235" y="256"/>
                  </a:cubicBezTo>
                  <a:cubicBezTo>
                    <a:pt x="219" y="256"/>
                    <a:pt x="219" y="256"/>
                    <a:pt x="219" y="256"/>
                  </a:cubicBezTo>
                  <a:cubicBezTo>
                    <a:pt x="219" y="256"/>
                    <a:pt x="219" y="256"/>
                    <a:pt x="219" y="256"/>
                  </a:cubicBezTo>
                  <a:cubicBezTo>
                    <a:pt x="189" y="256"/>
                    <a:pt x="189" y="256"/>
                    <a:pt x="189" y="256"/>
                  </a:cubicBezTo>
                  <a:cubicBezTo>
                    <a:pt x="189" y="254"/>
                    <a:pt x="189" y="254"/>
                    <a:pt x="189" y="254"/>
                  </a:cubicBezTo>
                  <a:cubicBezTo>
                    <a:pt x="281" y="254"/>
                    <a:pt x="281" y="254"/>
                    <a:pt x="281" y="254"/>
                  </a:cubicBezTo>
                  <a:lnTo>
                    <a:pt x="281" y="407"/>
                  </a:lnTo>
                  <a:close/>
                  <a:moveTo>
                    <a:pt x="517" y="362"/>
                  </a:moveTo>
                  <a:cubicBezTo>
                    <a:pt x="510" y="362"/>
                    <a:pt x="510" y="362"/>
                    <a:pt x="510" y="362"/>
                  </a:cubicBezTo>
                  <a:cubicBezTo>
                    <a:pt x="510" y="386"/>
                    <a:pt x="510" y="386"/>
                    <a:pt x="510" y="386"/>
                  </a:cubicBezTo>
                  <a:cubicBezTo>
                    <a:pt x="519" y="386"/>
                    <a:pt x="519" y="386"/>
                    <a:pt x="519" y="386"/>
                  </a:cubicBezTo>
                  <a:cubicBezTo>
                    <a:pt x="519" y="396"/>
                    <a:pt x="519" y="396"/>
                    <a:pt x="519" y="396"/>
                  </a:cubicBezTo>
                  <a:cubicBezTo>
                    <a:pt x="469" y="396"/>
                    <a:pt x="469" y="396"/>
                    <a:pt x="469" y="396"/>
                  </a:cubicBezTo>
                  <a:cubicBezTo>
                    <a:pt x="462" y="396"/>
                    <a:pt x="456" y="400"/>
                    <a:pt x="453" y="406"/>
                  </a:cubicBezTo>
                  <a:cubicBezTo>
                    <a:pt x="453" y="254"/>
                    <a:pt x="453" y="254"/>
                    <a:pt x="453" y="254"/>
                  </a:cubicBezTo>
                  <a:cubicBezTo>
                    <a:pt x="462" y="254"/>
                    <a:pt x="462" y="254"/>
                    <a:pt x="462" y="254"/>
                  </a:cubicBezTo>
                  <a:cubicBezTo>
                    <a:pt x="462" y="255"/>
                    <a:pt x="462" y="255"/>
                    <a:pt x="462" y="255"/>
                  </a:cubicBezTo>
                  <a:cubicBezTo>
                    <a:pt x="462" y="264"/>
                    <a:pt x="469" y="271"/>
                    <a:pt x="477" y="271"/>
                  </a:cubicBezTo>
                  <a:cubicBezTo>
                    <a:pt x="517" y="271"/>
                    <a:pt x="517" y="271"/>
                    <a:pt x="517" y="271"/>
                  </a:cubicBezTo>
                  <a:cubicBezTo>
                    <a:pt x="517" y="299"/>
                    <a:pt x="517" y="299"/>
                    <a:pt x="517" y="299"/>
                  </a:cubicBezTo>
                  <a:cubicBezTo>
                    <a:pt x="472" y="299"/>
                    <a:pt x="472" y="299"/>
                    <a:pt x="472" y="299"/>
                  </a:cubicBezTo>
                  <a:cubicBezTo>
                    <a:pt x="463" y="299"/>
                    <a:pt x="456" y="306"/>
                    <a:pt x="456" y="314"/>
                  </a:cubicBezTo>
                  <a:cubicBezTo>
                    <a:pt x="456" y="314"/>
                    <a:pt x="456" y="314"/>
                    <a:pt x="456" y="314"/>
                  </a:cubicBezTo>
                  <a:cubicBezTo>
                    <a:pt x="456" y="323"/>
                    <a:pt x="463" y="330"/>
                    <a:pt x="472" y="330"/>
                  </a:cubicBezTo>
                  <a:cubicBezTo>
                    <a:pt x="508" y="330"/>
                    <a:pt x="508" y="330"/>
                    <a:pt x="508" y="330"/>
                  </a:cubicBezTo>
                  <a:cubicBezTo>
                    <a:pt x="508" y="349"/>
                    <a:pt x="508" y="349"/>
                    <a:pt x="508" y="349"/>
                  </a:cubicBezTo>
                  <a:cubicBezTo>
                    <a:pt x="517" y="349"/>
                    <a:pt x="517" y="349"/>
                    <a:pt x="517" y="349"/>
                  </a:cubicBezTo>
                  <a:lnTo>
                    <a:pt x="517" y="362"/>
                  </a:lnTo>
                  <a:close/>
                  <a:moveTo>
                    <a:pt x="635" y="298"/>
                  </a:moveTo>
                  <a:cubicBezTo>
                    <a:pt x="644" y="297"/>
                    <a:pt x="644" y="297"/>
                    <a:pt x="644" y="297"/>
                  </a:cubicBezTo>
                  <a:cubicBezTo>
                    <a:pt x="635" y="341"/>
                    <a:pt x="635" y="341"/>
                    <a:pt x="635" y="341"/>
                  </a:cubicBezTo>
                  <a:lnTo>
                    <a:pt x="635" y="298"/>
                  </a:lnTo>
                  <a:close/>
                  <a:moveTo>
                    <a:pt x="727" y="407"/>
                  </a:moveTo>
                  <a:cubicBezTo>
                    <a:pt x="725" y="405"/>
                    <a:pt x="722" y="403"/>
                    <a:pt x="719" y="402"/>
                  </a:cubicBezTo>
                  <a:cubicBezTo>
                    <a:pt x="691" y="392"/>
                    <a:pt x="691" y="392"/>
                    <a:pt x="691" y="392"/>
                  </a:cubicBezTo>
                  <a:cubicBezTo>
                    <a:pt x="687" y="392"/>
                    <a:pt x="687" y="392"/>
                    <a:pt x="687" y="392"/>
                  </a:cubicBezTo>
                  <a:cubicBezTo>
                    <a:pt x="687" y="392"/>
                    <a:pt x="687" y="392"/>
                    <a:pt x="687" y="392"/>
                  </a:cubicBezTo>
                  <a:cubicBezTo>
                    <a:pt x="691" y="392"/>
                    <a:pt x="691" y="392"/>
                    <a:pt x="691" y="392"/>
                  </a:cubicBezTo>
                  <a:cubicBezTo>
                    <a:pt x="713" y="277"/>
                    <a:pt x="713" y="277"/>
                    <a:pt x="713" y="277"/>
                  </a:cubicBezTo>
                  <a:cubicBezTo>
                    <a:pt x="715" y="267"/>
                    <a:pt x="706" y="256"/>
                    <a:pt x="695" y="256"/>
                  </a:cubicBezTo>
                  <a:cubicBezTo>
                    <a:pt x="691" y="256"/>
                    <a:pt x="691" y="256"/>
                    <a:pt x="691" y="256"/>
                  </a:cubicBezTo>
                  <a:cubicBezTo>
                    <a:pt x="681" y="256"/>
                    <a:pt x="681" y="256"/>
                    <a:pt x="681" y="256"/>
                  </a:cubicBezTo>
                  <a:cubicBezTo>
                    <a:pt x="666" y="256"/>
                    <a:pt x="666" y="256"/>
                    <a:pt x="666" y="256"/>
                  </a:cubicBezTo>
                  <a:cubicBezTo>
                    <a:pt x="666" y="256"/>
                    <a:pt x="666" y="256"/>
                    <a:pt x="666" y="256"/>
                  </a:cubicBezTo>
                  <a:cubicBezTo>
                    <a:pt x="635" y="256"/>
                    <a:pt x="635" y="256"/>
                    <a:pt x="635" y="256"/>
                  </a:cubicBezTo>
                  <a:cubicBezTo>
                    <a:pt x="635" y="254"/>
                    <a:pt x="635" y="254"/>
                    <a:pt x="635" y="254"/>
                  </a:cubicBezTo>
                  <a:cubicBezTo>
                    <a:pt x="727" y="254"/>
                    <a:pt x="727" y="254"/>
                    <a:pt x="727" y="254"/>
                  </a:cubicBezTo>
                  <a:lnTo>
                    <a:pt x="727" y="407"/>
                  </a:lnTo>
                  <a:close/>
                  <a:moveTo>
                    <a:pt x="900" y="269"/>
                  </a:moveTo>
                  <a:cubicBezTo>
                    <a:pt x="902" y="270"/>
                    <a:pt x="904" y="271"/>
                    <a:pt x="906" y="271"/>
                  </a:cubicBezTo>
                  <a:cubicBezTo>
                    <a:pt x="946" y="271"/>
                    <a:pt x="946" y="271"/>
                    <a:pt x="946" y="271"/>
                  </a:cubicBezTo>
                  <a:cubicBezTo>
                    <a:pt x="946" y="299"/>
                    <a:pt x="946" y="299"/>
                    <a:pt x="946" y="299"/>
                  </a:cubicBezTo>
                  <a:cubicBezTo>
                    <a:pt x="900" y="299"/>
                    <a:pt x="900" y="299"/>
                    <a:pt x="900" y="299"/>
                  </a:cubicBezTo>
                  <a:cubicBezTo>
                    <a:pt x="900" y="299"/>
                    <a:pt x="900" y="299"/>
                    <a:pt x="900" y="299"/>
                  </a:cubicBezTo>
                  <a:lnTo>
                    <a:pt x="900" y="269"/>
                  </a:lnTo>
                  <a:close/>
                  <a:moveTo>
                    <a:pt x="891" y="415"/>
                  </a:moveTo>
                  <a:cubicBezTo>
                    <a:pt x="891" y="414"/>
                    <a:pt x="891" y="414"/>
                    <a:pt x="891" y="414"/>
                  </a:cubicBezTo>
                  <a:cubicBezTo>
                    <a:pt x="891" y="413"/>
                    <a:pt x="891" y="412"/>
                    <a:pt x="891" y="411"/>
                  </a:cubicBezTo>
                  <a:cubicBezTo>
                    <a:pt x="891" y="415"/>
                    <a:pt x="891" y="415"/>
                    <a:pt x="891" y="415"/>
                  </a:cubicBezTo>
                  <a:cubicBezTo>
                    <a:pt x="891" y="415"/>
                    <a:pt x="891" y="415"/>
                    <a:pt x="891" y="415"/>
                  </a:cubicBezTo>
                  <a:close/>
                  <a:moveTo>
                    <a:pt x="946" y="362"/>
                  </a:moveTo>
                  <a:cubicBezTo>
                    <a:pt x="938" y="362"/>
                    <a:pt x="938" y="362"/>
                    <a:pt x="938" y="362"/>
                  </a:cubicBezTo>
                  <a:cubicBezTo>
                    <a:pt x="938" y="386"/>
                    <a:pt x="938" y="386"/>
                    <a:pt x="938" y="386"/>
                  </a:cubicBezTo>
                  <a:cubicBezTo>
                    <a:pt x="948" y="386"/>
                    <a:pt x="948" y="386"/>
                    <a:pt x="948" y="386"/>
                  </a:cubicBezTo>
                  <a:cubicBezTo>
                    <a:pt x="948" y="396"/>
                    <a:pt x="948" y="396"/>
                    <a:pt x="948" y="396"/>
                  </a:cubicBezTo>
                  <a:cubicBezTo>
                    <a:pt x="900" y="396"/>
                    <a:pt x="900" y="396"/>
                    <a:pt x="900" y="396"/>
                  </a:cubicBezTo>
                  <a:cubicBezTo>
                    <a:pt x="900" y="330"/>
                    <a:pt x="900" y="330"/>
                    <a:pt x="900" y="330"/>
                  </a:cubicBezTo>
                  <a:cubicBezTo>
                    <a:pt x="900" y="330"/>
                    <a:pt x="900" y="330"/>
                    <a:pt x="900" y="330"/>
                  </a:cubicBezTo>
                  <a:cubicBezTo>
                    <a:pt x="937" y="330"/>
                    <a:pt x="937" y="330"/>
                    <a:pt x="937" y="330"/>
                  </a:cubicBezTo>
                  <a:cubicBezTo>
                    <a:pt x="937" y="349"/>
                    <a:pt x="937" y="349"/>
                    <a:pt x="937" y="349"/>
                  </a:cubicBezTo>
                  <a:cubicBezTo>
                    <a:pt x="946" y="349"/>
                    <a:pt x="946" y="349"/>
                    <a:pt x="946" y="349"/>
                  </a:cubicBezTo>
                  <a:lnTo>
                    <a:pt x="946" y="362"/>
                  </a:lnTo>
                  <a:close/>
                  <a:moveTo>
                    <a:pt x="1064" y="298"/>
                  </a:moveTo>
                  <a:cubicBezTo>
                    <a:pt x="1073" y="297"/>
                    <a:pt x="1073" y="297"/>
                    <a:pt x="1073" y="297"/>
                  </a:cubicBezTo>
                  <a:cubicBezTo>
                    <a:pt x="1064" y="341"/>
                    <a:pt x="1064" y="341"/>
                    <a:pt x="1064" y="341"/>
                  </a:cubicBezTo>
                  <a:lnTo>
                    <a:pt x="1064" y="298"/>
                  </a:lnTo>
                  <a:close/>
                  <a:moveTo>
                    <a:pt x="1156" y="407"/>
                  </a:moveTo>
                  <a:cubicBezTo>
                    <a:pt x="1154" y="405"/>
                    <a:pt x="1151" y="403"/>
                    <a:pt x="1148" y="402"/>
                  </a:cubicBezTo>
                  <a:cubicBezTo>
                    <a:pt x="1145" y="401"/>
                    <a:pt x="1145" y="401"/>
                    <a:pt x="1145" y="401"/>
                  </a:cubicBezTo>
                  <a:cubicBezTo>
                    <a:pt x="1146" y="401"/>
                    <a:pt x="1146" y="401"/>
                    <a:pt x="1146" y="401"/>
                  </a:cubicBezTo>
                  <a:cubicBezTo>
                    <a:pt x="1147" y="400"/>
                    <a:pt x="1146" y="397"/>
                    <a:pt x="1144" y="396"/>
                  </a:cubicBezTo>
                  <a:cubicBezTo>
                    <a:pt x="1143" y="395"/>
                    <a:pt x="1140" y="395"/>
                    <a:pt x="1139" y="397"/>
                  </a:cubicBezTo>
                  <a:cubicBezTo>
                    <a:pt x="1139" y="398"/>
                    <a:pt x="1139" y="398"/>
                    <a:pt x="1139" y="398"/>
                  </a:cubicBezTo>
                  <a:cubicBezTo>
                    <a:pt x="1139" y="396"/>
                    <a:pt x="1139" y="394"/>
                    <a:pt x="1137" y="393"/>
                  </a:cubicBezTo>
                  <a:cubicBezTo>
                    <a:pt x="1135" y="392"/>
                    <a:pt x="1133" y="392"/>
                    <a:pt x="1132" y="394"/>
                  </a:cubicBezTo>
                  <a:cubicBezTo>
                    <a:pt x="1131" y="395"/>
                    <a:pt x="1131" y="395"/>
                    <a:pt x="1131" y="395"/>
                  </a:cubicBezTo>
                  <a:cubicBezTo>
                    <a:pt x="1132" y="393"/>
                    <a:pt x="1131" y="391"/>
                    <a:pt x="1130" y="390"/>
                  </a:cubicBezTo>
                  <a:cubicBezTo>
                    <a:pt x="1128" y="389"/>
                    <a:pt x="1126" y="389"/>
                    <a:pt x="1124" y="391"/>
                  </a:cubicBezTo>
                  <a:cubicBezTo>
                    <a:pt x="1123" y="393"/>
                    <a:pt x="1123" y="393"/>
                    <a:pt x="1123" y="393"/>
                  </a:cubicBezTo>
                  <a:cubicBezTo>
                    <a:pt x="1120" y="392"/>
                    <a:pt x="1120" y="392"/>
                    <a:pt x="1120" y="392"/>
                  </a:cubicBezTo>
                  <a:cubicBezTo>
                    <a:pt x="1115" y="392"/>
                    <a:pt x="1115" y="392"/>
                    <a:pt x="1115" y="392"/>
                  </a:cubicBezTo>
                  <a:cubicBezTo>
                    <a:pt x="1115" y="392"/>
                    <a:pt x="1115" y="392"/>
                    <a:pt x="1115" y="392"/>
                  </a:cubicBezTo>
                  <a:cubicBezTo>
                    <a:pt x="1120" y="392"/>
                    <a:pt x="1120" y="392"/>
                    <a:pt x="1120" y="392"/>
                  </a:cubicBezTo>
                  <a:cubicBezTo>
                    <a:pt x="1141" y="277"/>
                    <a:pt x="1141" y="277"/>
                    <a:pt x="1141" y="277"/>
                  </a:cubicBezTo>
                  <a:cubicBezTo>
                    <a:pt x="1144" y="267"/>
                    <a:pt x="1135" y="256"/>
                    <a:pt x="1124" y="256"/>
                  </a:cubicBezTo>
                  <a:cubicBezTo>
                    <a:pt x="1120" y="256"/>
                    <a:pt x="1120" y="256"/>
                    <a:pt x="1120" y="256"/>
                  </a:cubicBezTo>
                  <a:cubicBezTo>
                    <a:pt x="1110" y="256"/>
                    <a:pt x="1110" y="256"/>
                    <a:pt x="1110" y="256"/>
                  </a:cubicBezTo>
                  <a:cubicBezTo>
                    <a:pt x="1094" y="256"/>
                    <a:pt x="1094" y="256"/>
                    <a:pt x="1094" y="256"/>
                  </a:cubicBezTo>
                  <a:cubicBezTo>
                    <a:pt x="1094" y="256"/>
                    <a:pt x="1094" y="256"/>
                    <a:pt x="1094" y="256"/>
                  </a:cubicBezTo>
                  <a:cubicBezTo>
                    <a:pt x="1064" y="256"/>
                    <a:pt x="1064" y="256"/>
                    <a:pt x="1064" y="256"/>
                  </a:cubicBezTo>
                  <a:cubicBezTo>
                    <a:pt x="1064" y="254"/>
                    <a:pt x="1064" y="254"/>
                    <a:pt x="1064" y="254"/>
                  </a:cubicBezTo>
                  <a:cubicBezTo>
                    <a:pt x="1156" y="254"/>
                    <a:pt x="1156" y="254"/>
                    <a:pt x="1156" y="254"/>
                  </a:cubicBezTo>
                  <a:lnTo>
                    <a:pt x="1156" y="407"/>
                  </a:lnTo>
                  <a:close/>
                </a:path>
              </a:pathLst>
            </a:custGeom>
            <a:solidFill>
              <a:srgbClr val="DEE2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185" name="íṩḻiḍê"/>
            <p:cNvSpPr>
              <a:spLocks/>
            </p:cNvSpPr>
            <p:nvPr/>
          </p:nvSpPr>
          <p:spPr bwMode="auto">
            <a:xfrm>
              <a:off x="2940051" y="4979988"/>
              <a:ext cx="6689725" cy="85725"/>
            </a:xfrm>
            <a:custGeom>
              <a:avLst/>
              <a:gdLst>
                <a:gd name="T0" fmla="*/ 6646892 w 1718"/>
                <a:gd name="T1" fmla="*/ 85725 h 22"/>
                <a:gd name="T2" fmla="*/ 42833 w 1718"/>
                <a:gd name="T3" fmla="*/ 85725 h 22"/>
                <a:gd name="T4" fmla="*/ 0 w 1718"/>
                <a:gd name="T5" fmla="*/ 42863 h 22"/>
                <a:gd name="T6" fmla="*/ 0 w 1718"/>
                <a:gd name="T7" fmla="*/ 42863 h 22"/>
                <a:gd name="T8" fmla="*/ 42833 w 1718"/>
                <a:gd name="T9" fmla="*/ 0 h 22"/>
                <a:gd name="T10" fmla="*/ 6646892 w 1718"/>
                <a:gd name="T11" fmla="*/ 0 h 22"/>
                <a:gd name="T12" fmla="*/ 6689725 w 1718"/>
                <a:gd name="T13" fmla="*/ 42863 h 22"/>
                <a:gd name="T14" fmla="*/ 6689725 w 1718"/>
                <a:gd name="T15" fmla="*/ 42863 h 22"/>
                <a:gd name="T16" fmla="*/ 6646892 w 1718"/>
                <a:gd name="T17" fmla="*/ 85725 h 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718" h="22">
                  <a:moveTo>
                    <a:pt x="1707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5" y="22"/>
                    <a:pt x="0" y="17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07" y="0"/>
                    <a:pt x="1707" y="0"/>
                    <a:pt x="1707" y="0"/>
                  </a:cubicBezTo>
                  <a:cubicBezTo>
                    <a:pt x="1713" y="0"/>
                    <a:pt x="1718" y="5"/>
                    <a:pt x="1718" y="11"/>
                  </a:cubicBezTo>
                  <a:cubicBezTo>
                    <a:pt x="1718" y="11"/>
                    <a:pt x="1718" y="11"/>
                    <a:pt x="1718" y="11"/>
                  </a:cubicBezTo>
                  <a:cubicBezTo>
                    <a:pt x="1718" y="17"/>
                    <a:pt x="1713" y="22"/>
                    <a:pt x="1707" y="22"/>
                  </a:cubicBezTo>
                  <a:close/>
                </a:path>
              </a:pathLst>
            </a:custGeom>
            <a:solidFill>
              <a:srgbClr val="DBDD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186" name="ïṧ1îdé"/>
            <p:cNvSpPr>
              <a:spLocks noChangeArrowheads="1"/>
            </p:cNvSpPr>
            <p:nvPr/>
          </p:nvSpPr>
          <p:spPr bwMode="auto">
            <a:xfrm>
              <a:off x="8193088" y="4071938"/>
              <a:ext cx="1436688" cy="74613"/>
            </a:xfrm>
            <a:prstGeom prst="rect">
              <a:avLst/>
            </a:prstGeom>
            <a:solidFill>
              <a:srgbClr val="5B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187" name="íSḻïdé"/>
            <p:cNvSpPr>
              <a:spLocks noChangeArrowheads="1"/>
            </p:cNvSpPr>
            <p:nvPr/>
          </p:nvSpPr>
          <p:spPr bwMode="auto">
            <a:xfrm>
              <a:off x="8094663" y="4071938"/>
              <a:ext cx="631825" cy="74613"/>
            </a:xfrm>
            <a:prstGeom prst="rect">
              <a:avLst/>
            </a:prstGeom>
            <a:solidFill>
              <a:srgbClr val="7D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188" name="iṣļiḍè"/>
            <p:cNvSpPr>
              <a:spLocks noChangeArrowheads="1"/>
            </p:cNvSpPr>
            <p:nvPr/>
          </p:nvSpPr>
          <p:spPr bwMode="auto">
            <a:xfrm>
              <a:off x="8986838" y="4146551"/>
              <a:ext cx="42863" cy="884238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189" name="ïṩľiḍê"/>
            <p:cNvSpPr>
              <a:spLocks noChangeArrowheads="1"/>
            </p:cNvSpPr>
            <p:nvPr/>
          </p:nvSpPr>
          <p:spPr bwMode="auto">
            <a:xfrm>
              <a:off x="9458326" y="4146551"/>
              <a:ext cx="42863" cy="884238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190" name="iŝḷíḋé"/>
            <p:cNvSpPr>
              <a:spLocks noChangeArrowheads="1"/>
            </p:cNvSpPr>
            <p:nvPr/>
          </p:nvSpPr>
          <p:spPr bwMode="auto">
            <a:xfrm>
              <a:off x="7437438" y="3565526"/>
              <a:ext cx="404813" cy="666750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191" name="iṩļïdè"/>
            <p:cNvSpPr>
              <a:spLocks/>
            </p:cNvSpPr>
            <p:nvPr/>
          </p:nvSpPr>
          <p:spPr bwMode="auto">
            <a:xfrm>
              <a:off x="7359651" y="3565526"/>
              <a:ext cx="152400" cy="666750"/>
            </a:xfrm>
            <a:custGeom>
              <a:avLst/>
              <a:gdLst>
                <a:gd name="T0" fmla="*/ 78154 w 39"/>
                <a:gd name="T1" fmla="*/ 666750 h 171"/>
                <a:gd name="T2" fmla="*/ 78154 w 39"/>
                <a:gd name="T3" fmla="*/ 666750 h 171"/>
                <a:gd name="T4" fmla="*/ 0 w 39"/>
                <a:gd name="T5" fmla="*/ 588768 h 171"/>
                <a:gd name="T6" fmla="*/ 0 w 39"/>
                <a:gd name="T7" fmla="*/ 74083 h 171"/>
                <a:gd name="T8" fmla="*/ 78154 w 39"/>
                <a:gd name="T9" fmla="*/ 0 h 171"/>
                <a:gd name="T10" fmla="*/ 78154 w 39"/>
                <a:gd name="T11" fmla="*/ 0 h 171"/>
                <a:gd name="T12" fmla="*/ 152400 w 39"/>
                <a:gd name="T13" fmla="*/ 74083 h 171"/>
                <a:gd name="T14" fmla="*/ 152400 w 39"/>
                <a:gd name="T15" fmla="*/ 588768 h 171"/>
                <a:gd name="T16" fmla="*/ 78154 w 39"/>
                <a:gd name="T17" fmla="*/ 666750 h 17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9" h="171">
                  <a:moveTo>
                    <a:pt x="20" y="171"/>
                  </a:moveTo>
                  <a:cubicBezTo>
                    <a:pt x="20" y="171"/>
                    <a:pt x="20" y="171"/>
                    <a:pt x="20" y="171"/>
                  </a:cubicBezTo>
                  <a:cubicBezTo>
                    <a:pt x="9" y="171"/>
                    <a:pt x="0" y="162"/>
                    <a:pt x="0" y="15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151"/>
                    <a:pt x="39" y="151"/>
                    <a:pt x="39" y="151"/>
                  </a:cubicBezTo>
                  <a:cubicBezTo>
                    <a:pt x="39" y="162"/>
                    <a:pt x="30" y="171"/>
                    <a:pt x="20" y="17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192" name="ïsļîḍé"/>
            <p:cNvSpPr>
              <a:spLocks/>
            </p:cNvSpPr>
            <p:nvPr/>
          </p:nvSpPr>
          <p:spPr bwMode="auto">
            <a:xfrm>
              <a:off x="7767638" y="3565526"/>
              <a:ext cx="149225" cy="666750"/>
            </a:xfrm>
            <a:custGeom>
              <a:avLst/>
              <a:gdLst>
                <a:gd name="T0" fmla="*/ 74613 w 38"/>
                <a:gd name="T1" fmla="*/ 666750 h 171"/>
                <a:gd name="T2" fmla="*/ 74613 w 38"/>
                <a:gd name="T3" fmla="*/ 666750 h 171"/>
                <a:gd name="T4" fmla="*/ 0 w 38"/>
                <a:gd name="T5" fmla="*/ 588768 h 171"/>
                <a:gd name="T6" fmla="*/ 0 w 38"/>
                <a:gd name="T7" fmla="*/ 74083 h 171"/>
                <a:gd name="T8" fmla="*/ 74613 w 38"/>
                <a:gd name="T9" fmla="*/ 0 h 171"/>
                <a:gd name="T10" fmla="*/ 74613 w 38"/>
                <a:gd name="T11" fmla="*/ 0 h 171"/>
                <a:gd name="T12" fmla="*/ 149225 w 38"/>
                <a:gd name="T13" fmla="*/ 74083 h 171"/>
                <a:gd name="T14" fmla="*/ 149225 w 38"/>
                <a:gd name="T15" fmla="*/ 588768 h 171"/>
                <a:gd name="T16" fmla="*/ 74613 w 38"/>
                <a:gd name="T17" fmla="*/ 666750 h 17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8" h="171">
                  <a:moveTo>
                    <a:pt x="19" y="171"/>
                  </a:moveTo>
                  <a:cubicBezTo>
                    <a:pt x="19" y="171"/>
                    <a:pt x="19" y="171"/>
                    <a:pt x="19" y="171"/>
                  </a:cubicBezTo>
                  <a:cubicBezTo>
                    <a:pt x="8" y="171"/>
                    <a:pt x="0" y="162"/>
                    <a:pt x="0" y="15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0" y="0"/>
                    <a:pt x="38" y="9"/>
                    <a:pt x="38" y="19"/>
                  </a:cubicBezTo>
                  <a:cubicBezTo>
                    <a:pt x="38" y="151"/>
                    <a:pt x="38" y="151"/>
                    <a:pt x="38" y="151"/>
                  </a:cubicBezTo>
                  <a:cubicBezTo>
                    <a:pt x="38" y="162"/>
                    <a:pt x="30" y="171"/>
                    <a:pt x="19" y="171"/>
                  </a:cubicBezTo>
                  <a:close/>
                </a:path>
              </a:pathLst>
            </a:cu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193" name="ísḻîḋè"/>
            <p:cNvSpPr>
              <a:spLocks noChangeArrowheads="1"/>
            </p:cNvSpPr>
            <p:nvPr/>
          </p:nvSpPr>
          <p:spPr bwMode="auto">
            <a:xfrm>
              <a:off x="7627938" y="4232276"/>
              <a:ext cx="61913" cy="136525"/>
            </a:xfrm>
            <a:prstGeom prst="rect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194" name="ïś1îḋê"/>
            <p:cNvSpPr>
              <a:spLocks/>
            </p:cNvSpPr>
            <p:nvPr/>
          </p:nvSpPr>
          <p:spPr bwMode="auto">
            <a:xfrm>
              <a:off x="7823201" y="4160838"/>
              <a:ext cx="769938" cy="658813"/>
            </a:xfrm>
            <a:custGeom>
              <a:avLst/>
              <a:gdLst>
                <a:gd name="T0" fmla="*/ 676612 w 198"/>
                <a:gd name="T1" fmla="*/ 0 h 169"/>
                <a:gd name="T2" fmla="*/ 657169 w 198"/>
                <a:gd name="T3" fmla="*/ 0 h 169"/>
                <a:gd name="T4" fmla="*/ 606618 w 198"/>
                <a:gd name="T5" fmla="*/ 0 h 169"/>
                <a:gd name="T6" fmla="*/ 0 w 198"/>
                <a:gd name="T7" fmla="*/ 0 h 169"/>
                <a:gd name="T8" fmla="*/ 0 w 198"/>
                <a:gd name="T9" fmla="*/ 58475 h 169"/>
                <a:gd name="T10" fmla="*/ 174986 w 198"/>
                <a:gd name="T11" fmla="*/ 218305 h 169"/>
                <a:gd name="T12" fmla="*/ 571621 w 198"/>
                <a:gd name="T13" fmla="*/ 183220 h 169"/>
                <a:gd name="T14" fmla="*/ 482183 w 198"/>
                <a:gd name="T15" fmla="*/ 658813 h 169"/>
                <a:gd name="T16" fmla="*/ 653281 w 198"/>
                <a:gd name="T17" fmla="*/ 658813 h 169"/>
                <a:gd name="T18" fmla="*/ 762161 w 198"/>
                <a:gd name="T19" fmla="*/ 101356 h 169"/>
                <a:gd name="T20" fmla="*/ 676612 w 198"/>
                <a:gd name="T21" fmla="*/ 0 h 16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98" h="169">
                  <a:moveTo>
                    <a:pt x="174" y="0"/>
                  </a:moveTo>
                  <a:cubicBezTo>
                    <a:pt x="169" y="0"/>
                    <a:pt x="169" y="0"/>
                    <a:pt x="169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39"/>
                    <a:pt x="21" y="58"/>
                    <a:pt x="45" y="56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24" y="169"/>
                    <a:pt x="124" y="169"/>
                    <a:pt x="124" y="169"/>
                  </a:cubicBezTo>
                  <a:cubicBezTo>
                    <a:pt x="168" y="169"/>
                    <a:pt x="168" y="169"/>
                    <a:pt x="168" y="169"/>
                  </a:cubicBezTo>
                  <a:cubicBezTo>
                    <a:pt x="196" y="26"/>
                    <a:pt x="196" y="26"/>
                    <a:pt x="196" y="26"/>
                  </a:cubicBezTo>
                  <a:cubicBezTo>
                    <a:pt x="198" y="1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223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195" name="íŝľiḑè"/>
            <p:cNvSpPr>
              <a:spLocks/>
            </p:cNvSpPr>
            <p:nvPr/>
          </p:nvSpPr>
          <p:spPr bwMode="auto">
            <a:xfrm>
              <a:off x="8289926" y="4819651"/>
              <a:ext cx="409575" cy="176213"/>
            </a:xfrm>
            <a:custGeom>
              <a:avLst/>
              <a:gdLst>
                <a:gd name="T0" fmla="*/ 409575 w 105"/>
                <a:gd name="T1" fmla="*/ 176213 h 45"/>
                <a:gd name="T2" fmla="*/ 0 w 105"/>
                <a:gd name="T3" fmla="*/ 176213 h 45"/>
                <a:gd name="T4" fmla="*/ 3901 w 105"/>
                <a:gd name="T5" fmla="*/ 101812 h 45"/>
                <a:gd name="T6" fmla="*/ 35106 w 105"/>
                <a:gd name="T7" fmla="*/ 0 h 45"/>
                <a:gd name="T8" fmla="*/ 35106 w 105"/>
                <a:gd name="T9" fmla="*/ 0 h 45"/>
                <a:gd name="T10" fmla="*/ 187234 w 105"/>
                <a:gd name="T11" fmla="*/ 0 h 45"/>
                <a:gd name="T12" fmla="*/ 327660 w 105"/>
                <a:gd name="T13" fmla="*/ 54822 h 45"/>
                <a:gd name="T14" fmla="*/ 409575 w 105"/>
                <a:gd name="T15" fmla="*/ 176213 h 4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5" h="45">
                  <a:moveTo>
                    <a:pt x="105" y="45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17"/>
                    <a:pt x="4" y="8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97" y="19"/>
                    <a:pt x="105" y="31"/>
                    <a:pt x="105" y="45"/>
                  </a:cubicBezTo>
                  <a:close/>
                </a:path>
              </a:pathLst>
            </a:custGeom>
            <a:solidFill>
              <a:srgbClr val="6651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196" name="ïšḻíḓé"/>
            <p:cNvSpPr>
              <a:spLocks/>
            </p:cNvSpPr>
            <p:nvPr/>
          </p:nvSpPr>
          <p:spPr bwMode="auto">
            <a:xfrm>
              <a:off x="8324851" y="4819651"/>
              <a:ext cx="131763" cy="58738"/>
            </a:xfrm>
            <a:custGeom>
              <a:avLst/>
              <a:gdLst>
                <a:gd name="T0" fmla="*/ 0 w 34"/>
                <a:gd name="T1" fmla="*/ 0 h 15"/>
                <a:gd name="T2" fmla="*/ 0 w 34"/>
                <a:gd name="T3" fmla="*/ 0 h 15"/>
                <a:gd name="T4" fmla="*/ 58131 w 34"/>
                <a:gd name="T5" fmla="*/ 58738 h 15"/>
                <a:gd name="T6" fmla="*/ 73632 w 34"/>
                <a:gd name="T7" fmla="*/ 58738 h 15"/>
                <a:gd name="T8" fmla="*/ 131763 w 34"/>
                <a:gd name="T9" fmla="*/ 0 h 15"/>
                <a:gd name="T10" fmla="*/ 131763 w 34"/>
                <a:gd name="T11" fmla="*/ 0 h 15"/>
                <a:gd name="T12" fmla="*/ 0 w 34"/>
                <a:gd name="T13" fmla="*/ 0 h 1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4" h="1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7" y="15"/>
                    <a:pt x="15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7" y="15"/>
                    <a:pt x="34" y="9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87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197" name="ïṡľide"/>
            <p:cNvSpPr>
              <a:spLocks/>
            </p:cNvSpPr>
            <p:nvPr/>
          </p:nvSpPr>
          <p:spPr bwMode="auto">
            <a:xfrm>
              <a:off x="8274051" y="4995863"/>
              <a:ext cx="444500" cy="34925"/>
            </a:xfrm>
            <a:custGeom>
              <a:avLst/>
              <a:gdLst>
                <a:gd name="T0" fmla="*/ 428904 w 114"/>
                <a:gd name="T1" fmla="*/ 34925 h 9"/>
                <a:gd name="T2" fmla="*/ 11697 w 114"/>
                <a:gd name="T3" fmla="*/ 34925 h 9"/>
                <a:gd name="T4" fmla="*/ 0 w 114"/>
                <a:gd name="T5" fmla="*/ 23283 h 9"/>
                <a:gd name="T6" fmla="*/ 0 w 114"/>
                <a:gd name="T7" fmla="*/ 11642 h 9"/>
                <a:gd name="T8" fmla="*/ 11697 w 114"/>
                <a:gd name="T9" fmla="*/ 0 h 9"/>
                <a:gd name="T10" fmla="*/ 428904 w 114"/>
                <a:gd name="T11" fmla="*/ 0 h 9"/>
                <a:gd name="T12" fmla="*/ 444500 w 114"/>
                <a:gd name="T13" fmla="*/ 11642 h 9"/>
                <a:gd name="T14" fmla="*/ 444500 w 114"/>
                <a:gd name="T15" fmla="*/ 23283 h 9"/>
                <a:gd name="T16" fmla="*/ 428904 w 114"/>
                <a:gd name="T17" fmla="*/ 34925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14" h="9">
                  <a:moveTo>
                    <a:pt x="110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0"/>
                    <a:pt x="114" y="1"/>
                    <a:pt x="114" y="3"/>
                  </a:cubicBezTo>
                  <a:cubicBezTo>
                    <a:pt x="114" y="6"/>
                    <a:pt x="114" y="6"/>
                    <a:pt x="114" y="6"/>
                  </a:cubicBezTo>
                  <a:cubicBezTo>
                    <a:pt x="114" y="8"/>
                    <a:pt x="112" y="9"/>
                    <a:pt x="110" y="9"/>
                  </a:cubicBezTo>
                  <a:close/>
                </a:path>
              </a:pathLst>
            </a:custGeom>
            <a:solidFill>
              <a:srgbClr val="C2C4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198" name="ïś1îḓè"/>
            <p:cNvSpPr>
              <a:spLocks/>
            </p:cNvSpPr>
            <p:nvPr/>
          </p:nvSpPr>
          <p:spPr bwMode="auto">
            <a:xfrm>
              <a:off x="8477251" y="4808538"/>
              <a:ext cx="61913" cy="66675"/>
            </a:xfrm>
            <a:custGeom>
              <a:avLst/>
              <a:gdLst>
                <a:gd name="T0" fmla="*/ 58043 w 16"/>
                <a:gd name="T1" fmla="*/ 31376 h 17"/>
                <a:gd name="T2" fmla="*/ 38696 w 16"/>
                <a:gd name="T3" fmla="*/ 54909 h 17"/>
                <a:gd name="T4" fmla="*/ 11609 w 16"/>
                <a:gd name="T5" fmla="*/ 62753 h 17"/>
                <a:gd name="T6" fmla="*/ 11609 w 16"/>
                <a:gd name="T7" fmla="*/ 62753 h 17"/>
                <a:gd name="T8" fmla="*/ 7739 w 16"/>
                <a:gd name="T9" fmla="*/ 35299 h 17"/>
                <a:gd name="T10" fmla="*/ 23217 w 16"/>
                <a:gd name="T11" fmla="*/ 7844 h 17"/>
                <a:gd name="T12" fmla="*/ 50304 w 16"/>
                <a:gd name="T13" fmla="*/ 3922 h 17"/>
                <a:gd name="T14" fmla="*/ 50304 w 16"/>
                <a:gd name="T15" fmla="*/ 3922 h 17"/>
                <a:gd name="T16" fmla="*/ 58043 w 16"/>
                <a:gd name="T17" fmla="*/ 31376 h 1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" h="17">
                  <a:moveTo>
                    <a:pt x="15" y="8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9" y="17"/>
                    <a:pt x="5" y="17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1" y="14"/>
                    <a:pt x="0" y="11"/>
                    <a:pt x="2" y="9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8" y="0"/>
                    <a:pt x="11" y="0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5" y="3"/>
                    <a:pt x="16" y="6"/>
                    <a:pt x="15" y="8"/>
                  </a:cubicBezTo>
                  <a:close/>
                </a:path>
              </a:pathLst>
            </a:custGeom>
            <a:solidFill>
              <a:srgbClr val="C2C4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199" name="iṩľíḍê"/>
            <p:cNvSpPr>
              <a:spLocks/>
            </p:cNvSpPr>
            <p:nvPr/>
          </p:nvSpPr>
          <p:spPr bwMode="auto">
            <a:xfrm>
              <a:off x="8515351" y="4819651"/>
              <a:ext cx="58738" cy="69850"/>
            </a:xfrm>
            <a:custGeom>
              <a:avLst/>
              <a:gdLst>
                <a:gd name="T0" fmla="*/ 54822 w 15"/>
                <a:gd name="T1" fmla="*/ 34925 h 18"/>
                <a:gd name="T2" fmla="*/ 35243 w 15"/>
                <a:gd name="T3" fmla="*/ 58208 h 18"/>
                <a:gd name="T4" fmla="*/ 7832 w 15"/>
                <a:gd name="T5" fmla="*/ 62089 h 18"/>
                <a:gd name="T6" fmla="*/ 7832 w 15"/>
                <a:gd name="T7" fmla="*/ 62089 h 18"/>
                <a:gd name="T8" fmla="*/ 3916 w 15"/>
                <a:gd name="T9" fmla="*/ 38806 h 18"/>
                <a:gd name="T10" fmla="*/ 23495 w 15"/>
                <a:gd name="T11" fmla="*/ 11642 h 18"/>
                <a:gd name="T12" fmla="*/ 46990 w 15"/>
                <a:gd name="T13" fmla="*/ 7761 h 18"/>
                <a:gd name="T14" fmla="*/ 46990 w 15"/>
                <a:gd name="T15" fmla="*/ 7761 h 18"/>
                <a:gd name="T16" fmla="*/ 54822 w 15"/>
                <a:gd name="T17" fmla="*/ 34925 h 1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5" h="18">
                  <a:moveTo>
                    <a:pt x="14" y="9"/>
                  </a:moveTo>
                  <a:cubicBezTo>
                    <a:pt x="9" y="15"/>
                    <a:pt x="9" y="15"/>
                    <a:pt x="9" y="15"/>
                  </a:cubicBezTo>
                  <a:cubicBezTo>
                    <a:pt x="8" y="17"/>
                    <a:pt x="5" y="18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0" y="15"/>
                    <a:pt x="0" y="12"/>
                    <a:pt x="1" y="1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1"/>
                    <a:pt x="10" y="0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5" y="3"/>
                    <a:pt x="15" y="6"/>
                    <a:pt x="14" y="9"/>
                  </a:cubicBezTo>
                  <a:close/>
                </a:path>
              </a:pathLst>
            </a:custGeom>
            <a:solidFill>
              <a:srgbClr val="C2C4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00" name="îṣlïḍè"/>
            <p:cNvSpPr>
              <a:spLocks/>
            </p:cNvSpPr>
            <p:nvPr/>
          </p:nvSpPr>
          <p:spPr bwMode="auto">
            <a:xfrm>
              <a:off x="8550276" y="4835526"/>
              <a:ext cx="58738" cy="69850"/>
            </a:xfrm>
            <a:custGeom>
              <a:avLst/>
              <a:gdLst>
                <a:gd name="T0" fmla="*/ 54822 w 15"/>
                <a:gd name="T1" fmla="*/ 31044 h 18"/>
                <a:gd name="T2" fmla="*/ 35243 w 15"/>
                <a:gd name="T3" fmla="*/ 58208 h 18"/>
                <a:gd name="T4" fmla="*/ 11748 w 15"/>
                <a:gd name="T5" fmla="*/ 62089 h 18"/>
                <a:gd name="T6" fmla="*/ 11748 w 15"/>
                <a:gd name="T7" fmla="*/ 62089 h 18"/>
                <a:gd name="T8" fmla="*/ 3916 w 15"/>
                <a:gd name="T9" fmla="*/ 34925 h 18"/>
                <a:gd name="T10" fmla="*/ 23495 w 15"/>
                <a:gd name="T11" fmla="*/ 11642 h 18"/>
                <a:gd name="T12" fmla="*/ 50906 w 15"/>
                <a:gd name="T13" fmla="*/ 7761 h 18"/>
                <a:gd name="T14" fmla="*/ 50906 w 15"/>
                <a:gd name="T15" fmla="*/ 7761 h 18"/>
                <a:gd name="T16" fmla="*/ 54822 w 15"/>
                <a:gd name="T17" fmla="*/ 31044 h 1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5" h="18">
                  <a:moveTo>
                    <a:pt x="14" y="8"/>
                  </a:moveTo>
                  <a:cubicBezTo>
                    <a:pt x="9" y="15"/>
                    <a:pt x="9" y="15"/>
                    <a:pt x="9" y="15"/>
                  </a:cubicBezTo>
                  <a:cubicBezTo>
                    <a:pt x="8" y="17"/>
                    <a:pt x="5" y="18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5"/>
                    <a:pt x="0" y="12"/>
                    <a:pt x="1" y="9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1"/>
                    <a:pt x="10" y="0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5" y="3"/>
                    <a:pt x="15" y="6"/>
                    <a:pt x="14" y="8"/>
                  </a:cubicBezTo>
                  <a:close/>
                </a:path>
              </a:pathLst>
            </a:custGeom>
            <a:solidFill>
              <a:srgbClr val="C2C4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01" name="iṧļiḑè"/>
            <p:cNvSpPr>
              <a:spLocks/>
            </p:cNvSpPr>
            <p:nvPr/>
          </p:nvSpPr>
          <p:spPr bwMode="auto">
            <a:xfrm>
              <a:off x="7678738" y="4160838"/>
              <a:ext cx="771525" cy="658813"/>
            </a:xfrm>
            <a:custGeom>
              <a:avLst/>
              <a:gdLst>
                <a:gd name="T0" fmla="*/ 678007 w 198"/>
                <a:gd name="T1" fmla="*/ 0 h 169"/>
                <a:gd name="T2" fmla="*/ 658524 w 198"/>
                <a:gd name="T3" fmla="*/ 0 h 169"/>
                <a:gd name="T4" fmla="*/ 607868 w 198"/>
                <a:gd name="T5" fmla="*/ 0 h 169"/>
                <a:gd name="T6" fmla="*/ 0 w 198"/>
                <a:gd name="T7" fmla="*/ 0 h 169"/>
                <a:gd name="T8" fmla="*/ 0 w 198"/>
                <a:gd name="T9" fmla="*/ 58475 h 169"/>
                <a:gd name="T10" fmla="*/ 175347 w 198"/>
                <a:gd name="T11" fmla="*/ 218305 h 169"/>
                <a:gd name="T12" fmla="*/ 572799 w 198"/>
                <a:gd name="T13" fmla="*/ 183220 h 169"/>
                <a:gd name="T14" fmla="*/ 483177 w 198"/>
                <a:gd name="T15" fmla="*/ 658813 h 169"/>
                <a:gd name="T16" fmla="*/ 654627 w 198"/>
                <a:gd name="T17" fmla="*/ 658813 h 169"/>
                <a:gd name="T18" fmla="*/ 759835 w 198"/>
                <a:gd name="T19" fmla="*/ 101356 h 169"/>
                <a:gd name="T20" fmla="*/ 678007 w 198"/>
                <a:gd name="T21" fmla="*/ 0 h 16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98" h="169">
                  <a:moveTo>
                    <a:pt x="174" y="0"/>
                  </a:moveTo>
                  <a:cubicBezTo>
                    <a:pt x="169" y="0"/>
                    <a:pt x="169" y="0"/>
                    <a:pt x="169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39"/>
                    <a:pt x="21" y="58"/>
                    <a:pt x="45" y="56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24" y="169"/>
                    <a:pt x="124" y="169"/>
                    <a:pt x="124" y="169"/>
                  </a:cubicBezTo>
                  <a:cubicBezTo>
                    <a:pt x="168" y="169"/>
                    <a:pt x="168" y="169"/>
                    <a:pt x="168" y="169"/>
                  </a:cubicBezTo>
                  <a:cubicBezTo>
                    <a:pt x="195" y="26"/>
                    <a:pt x="195" y="26"/>
                    <a:pt x="195" y="26"/>
                  </a:cubicBezTo>
                  <a:cubicBezTo>
                    <a:pt x="198" y="1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2B41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02" name="ïşľiḑê"/>
            <p:cNvSpPr>
              <a:spLocks/>
            </p:cNvSpPr>
            <p:nvPr/>
          </p:nvSpPr>
          <p:spPr bwMode="auto">
            <a:xfrm>
              <a:off x="8048626" y="4160838"/>
              <a:ext cx="401638" cy="658813"/>
            </a:xfrm>
            <a:custGeom>
              <a:avLst/>
              <a:gdLst>
                <a:gd name="T0" fmla="*/ 308052 w 103"/>
                <a:gd name="T1" fmla="*/ 0 h 169"/>
                <a:gd name="T2" fmla="*/ 0 w 103"/>
                <a:gd name="T3" fmla="*/ 0 h 169"/>
                <a:gd name="T4" fmla="*/ 7799 w 103"/>
                <a:gd name="T5" fmla="*/ 202712 h 169"/>
                <a:gd name="T6" fmla="*/ 202769 w 103"/>
                <a:gd name="T7" fmla="*/ 183220 h 169"/>
                <a:gd name="T8" fmla="*/ 113083 w 103"/>
                <a:gd name="T9" fmla="*/ 658813 h 169"/>
                <a:gd name="T10" fmla="*/ 284656 w 103"/>
                <a:gd name="T11" fmla="*/ 658813 h 169"/>
                <a:gd name="T12" fmla="*/ 389940 w 103"/>
                <a:gd name="T13" fmla="*/ 101356 h 169"/>
                <a:gd name="T14" fmla="*/ 308052 w 103"/>
                <a:gd name="T15" fmla="*/ 0 h 16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3" h="169">
                  <a:moveTo>
                    <a:pt x="7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9" y="15"/>
                    <a:pt x="10" y="36"/>
                    <a:pt x="2" y="52"/>
                  </a:cubicBezTo>
                  <a:cubicBezTo>
                    <a:pt x="52" y="47"/>
                    <a:pt x="52" y="47"/>
                    <a:pt x="52" y="47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73" y="169"/>
                    <a:pt x="73" y="169"/>
                    <a:pt x="73" y="169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3" y="12"/>
                    <a:pt x="93" y="0"/>
                    <a:pt x="79" y="0"/>
                  </a:cubicBezTo>
                  <a:close/>
                </a:path>
              </a:pathLst>
            </a:custGeom>
            <a:solidFill>
              <a:srgbClr val="1E3B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03" name="ïŝlïḓe"/>
            <p:cNvSpPr>
              <a:spLocks/>
            </p:cNvSpPr>
            <p:nvPr/>
          </p:nvSpPr>
          <p:spPr bwMode="auto">
            <a:xfrm>
              <a:off x="8142288" y="4819651"/>
              <a:ext cx="412750" cy="176213"/>
            </a:xfrm>
            <a:custGeom>
              <a:avLst/>
              <a:gdLst>
                <a:gd name="T0" fmla="*/ 412750 w 106"/>
                <a:gd name="T1" fmla="*/ 176213 h 45"/>
                <a:gd name="T2" fmla="*/ 0 w 106"/>
                <a:gd name="T3" fmla="*/ 176213 h 45"/>
                <a:gd name="T4" fmla="*/ 7788 w 106"/>
                <a:gd name="T5" fmla="*/ 101812 h 45"/>
                <a:gd name="T6" fmla="*/ 35045 w 106"/>
                <a:gd name="T7" fmla="*/ 0 h 45"/>
                <a:gd name="T8" fmla="*/ 35045 w 106"/>
                <a:gd name="T9" fmla="*/ 0 h 45"/>
                <a:gd name="T10" fmla="*/ 190800 w 106"/>
                <a:gd name="T11" fmla="*/ 0 h 45"/>
                <a:gd name="T12" fmla="*/ 330979 w 106"/>
                <a:gd name="T13" fmla="*/ 54822 h 45"/>
                <a:gd name="T14" fmla="*/ 412750 w 106"/>
                <a:gd name="T15" fmla="*/ 176213 h 4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6" h="45">
                  <a:moveTo>
                    <a:pt x="106" y="45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2" y="17"/>
                    <a:pt x="5" y="8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97" y="19"/>
                    <a:pt x="106" y="31"/>
                    <a:pt x="106" y="45"/>
                  </a:cubicBezTo>
                  <a:close/>
                </a:path>
              </a:pathLst>
            </a:custGeom>
            <a:solidFill>
              <a:srgbClr val="8870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04" name="îŝḻide"/>
            <p:cNvSpPr>
              <a:spLocks/>
            </p:cNvSpPr>
            <p:nvPr/>
          </p:nvSpPr>
          <p:spPr bwMode="auto">
            <a:xfrm>
              <a:off x="8180388" y="4819651"/>
              <a:ext cx="133350" cy="58738"/>
            </a:xfrm>
            <a:custGeom>
              <a:avLst/>
              <a:gdLst>
                <a:gd name="T0" fmla="*/ 0 w 34"/>
                <a:gd name="T1" fmla="*/ 0 h 15"/>
                <a:gd name="T2" fmla="*/ 0 w 34"/>
                <a:gd name="T3" fmla="*/ 0 h 15"/>
                <a:gd name="T4" fmla="*/ 58831 w 34"/>
                <a:gd name="T5" fmla="*/ 58738 h 15"/>
                <a:gd name="T6" fmla="*/ 70597 w 34"/>
                <a:gd name="T7" fmla="*/ 58738 h 15"/>
                <a:gd name="T8" fmla="*/ 133350 w 34"/>
                <a:gd name="T9" fmla="*/ 0 h 15"/>
                <a:gd name="T10" fmla="*/ 133350 w 34"/>
                <a:gd name="T11" fmla="*/ 0 h 15"/>
                <a:gd name="T12" fmla="*/ 0 w 34"/>
                <a:gd name="T13" fmla="*/ 0 h 1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4" h="1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7" y="15"/>
                    <a:pt x="15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7" y="15"/>
                    <a:pt x="34" y="9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05" name="ïŝľïḓe"/>
            <p:cNvSpPr>
              <a:spLocks/>
            </p:cNvSpPr>
            <p:nvPr/>
          </p:nvSpPr>
          <p:spPr bwMode="auto">
            <a:xfrm>
              <a:off x="8129588" y="4995863"/>
              <a:ext cx="441325" cy="34925"/>
            </a:xfrm>
            <a:custGeom>
              <a:avLst/>
              <a:gdLst>
                <a:gd name="T0" fmla="*/ 429608 w 113"/>
                <a:gd name="T1" fmla="*/ 34925 h 9"/>
                <a:gd name="T2" fmla="*/ 11717 w 113"/>
                <a:gd name="T3" fmla="*/ 34925 h 9"/>
                <a:gd name="T4" fmla="*/ 0 w 113"/>
                <a:gd name="T5" fmla="*/ 23283 h 9"/>
                <a:gd name="T6" fmla="*/ 0 w 113"/>
                <a:gd name="T7" fmla="*/ 11642 h 9"/>
                <a:gd name="T8" fmla="*/ 11717 w 113"/>
                <a:gd name="T9" fmla="*/ 0 h 9"/>
                <a:gd name="T10" fmla="*/ 429608 w 113"/>
                <a:gd name="T11" fmla="*/ 0 h 9"/>
                <a:gd name="T12" fmla="*/ 441325 w 113"/>
                <a:gd name="T13" fmla="*/ 11642 h 9"/>
                <a:gd name="T14" fmla="*/ 441325 w 113"/>
                <a:gd name="T15" fmla="*/ 23283 h 9"/>
                <a:gd name="T16" fmla="*/ 429608 w 113"/>
                <a:gd name="T17" fmla="*/ 34925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13" h="9">
                  <a:moveTo>
                    <a:pt x="110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0"/>
                    <a:pt x="113" y="1"/>
                    <a:pt x="113" y="3"/>
                  </a:cubicBezTo>
                  <a:cubicBezTo>
                    <a:pt x="113" y="6"/>
                    <a:pt x="113" y="6"/>
                    <a:pt x="113" y="6"/>
                  </a:cubicBezTo>
                  <a:cubicBezTo>
                    <a:pt x="113" y="8"/>
                    <a:pt x="112" y="9"/>
                    <a:pt x="110" y="9"/>
                  </a:cubicBezTo>
                  <a:close/>
                </a:path>
              </a:pathLst>
            </a:custGeom>
            <a:solidFill>
              <a:srgbClr val="E1E3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06" name="í$1iḋe"/>
            <p:cNvSpPr>
              <a:spLocks/>
            </p:cNvSpPr>
            <p:nvPr/>
          </p:nvSpPr>
          <p:spPr bwMode="auto">
            <a:xfrm>
              <a:off x="8332788" y="4808538"/>
              <a:ext cx="61913" cy="66675"/>
            </a:xfrm>
            <a:custGeom>
              <a:avLst/>
              <a:gdLst>
                <a:gd name="T0" fmla="*/ 54174 w 16"/>
                <a:gd name="T1" fmla="*/ 31376 h 17"/>
                <a:gd name="T2" fmla="*/ 38696 w 16"/>
                <a:gd name="T3" fmla="*/ 54909 h 17"/>
                <a:gd name="T4" fmla="*/ 11609 w 16"/>
                <a:gd name="T5" fmla="*/ 62753 h 17"/>
                <a:gd name="T6" fmla="*/ 11609 w 16"/>
                <a:gd name="T7" fmla="*/ 62753 h 17"/>
                <a:gd name="T8" fmla="*/ 7739 w 16"/>
                <a:gd name="T9" fmla="*/ 35299 h 17"/>
                <a:gd name="T10" fmla="*/ 23217 w 16"/>
                <a:gd name="T11" fmla="*/ 7844 h 17"/>
                <a:gd name="T12" fmla="*/ 50304 w 16"/>
                <a:gd name="T13" fmla="*/ 3922 h 17"/>
                <a:gd name="T14" fmla="*/ 50304 w 16"/>
                <a:gd name="T15" fmla="*/ 3922 h 17"/>
                <a:gd name="T16" fmla="*/ 54174 w 16"/>
                <a:gd name="T17" fmla="*/ 31376 h 1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" h="17">
                  <a:moveTo>
                    <a:pt x="14" y="8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8" y="17"/>
                    <a:pt x="5" y="17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1" y="14"/>
                    <a:pt x="0" y="11"/>
                    <a:pt x="2" y="9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8" y="0"/>
                    <a:pt x="11" y="0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5" y="3"/>
                    <a:pt x="16" y="6"/>
                    <a:pt x="14" y="8"/>
                  </a:cubicBezTo>
                  <a:close/>
                </a:path>
              </a:pathLst>
            </a:custGeom>
            <a:solidFill>
              <a:srgbClr val="E1E3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07" name="îṣḷîďê"/>
            <p:cNvSpPr>
              <a:spLocks/>
            </p:cNvSpPr>
            <p:nvPr/>
          </p:nvSpPr>
          <p:spPr bwMode="auto">
            <a:xfrm>
              <a:off x="8367713" y="4819651"/>
              <a:ext cx="61913" cy="69850"/>
            </a:xfrm>
            <a:custGeom>
              <a:avLst/>
              <a:gdLst>
                <a:gd name="T0" fmla="*/ 54174 w 16"/>
                <a:gd name="T1" fmla="*/ 34925 h 18"/>
                <a:gd name="T2" fmla="*/ 38696 w 16"/>
                <a:gd name="T3" fmla="*/ 58208 h 18"/>
                <a:gd name="T4" fmla="*/ 11609 w 16"/>
                <a:gd name="T5" fmla="*/ 62089 h 18"/>
                <a:gd name="T6" fmla="*/ 11609 w 16"/>
                <a:gd name="T7" fmla="*/ 62089 h 18"/>
                <a:gd name="T8" fmla="*/ 7739 w 16"/>
                <a:gd name="T9" fmla="*/ 38806 h 18"/>
                <a:gd name="T10" fmla="*/ 23217 w 16"/>
                <a:gd name="T11" fmla="*/ 11642 h 18"/>
                <a:gd name="T12" fmla="*/ 50304 w 16"/>
                <a:gd name="T13" fmla="*/ 7761 h 18"/>
                <a:gd name="T14" fmla="*/ 50304 w 16"/>
                <a:gd name="T15" fmla="*/ 7761 h 18"/>
                <a:gd name="T16" fmla="*/ 54174 w 16"/>
                <a:gd name="T17" fmla="*/ 34925 h 1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" h="18">
                  <a:moveTo>
                    <a:pt x="14" y="9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8" y="17"/>
                    <a:pt x="5" y="18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1" y="15"/>
                    <a:pt x="0" y="12"/>
                    <a:pt x="2" y="1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8" y="1"/>
                    <a:pt x="11" y="0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5" y="3"/>
                    <a:pt x="16" y="6"/>
                    <a:pt x="14" y="9"/>
                  </a:cubicBezTo>
                  <a:close/>
                </a:path>
              </a:pathLst>
            </a:custGeom>
            <a:solidFill>
              <a:srgbClr val="E1E3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08" name="ïṧḷíḍé"/>
            <p:cNvSpPr>
              <a:spLocks/>
            </p:cNvSpPr>
            <p:nvPr/>
          </p:nvSpPr>
          <p:spPr bwMode="auto">
            <a:xfrm>
              <a:off x="8402638" y="4835526"/>
              <a:ext cx="61913" cy="69850"/>
            </a:xfrm>
            <a:custGeom>
              <a:avLst/>
              <a:gdLst>
                <a:gd name="T0" fmla="*/ 54174 w 16"/>
                <a:gd name="T1" fmla="*/ 31044 h 18"/>
                <a:gd name="T2" fmla="*/ 38696 w 16"/>
                <a:gd name="T3" fmla="*/ 58208 h 18"/>
                <a:gd name="T4" fmla="*/ 11609 w 16"/>
                <a:gd name="T5" fmla="*/ 62089 h 18"/>
                <a:gd name="T6" fmla="*/ 11609 w 16"/>
                <a:gd name="T7" fmla="*/ 62089 h 18"/>
                <a:gd name="T8" fmla="*/ 7739 w 16"/>
                <a:gd name="T9" fmla="*/ 34925 h 18"/>
                <a:gd name="T10" fmla="*/ 23217 w 16"/>
                <a:gd name="T11" fmla="*/ 11642 h 18"/>
                <a:gd name="T12" fmla="*/ 50304 w 16"/>
                <a:gd name="T13" fmla="*/ 7761 h 18"/>
                <a:gd name="T14" fmla="*/ 50304 w 16"/>
                <a:gd name="T15" fmla="*/ 7761 h 18"/>
                <a:gd name="T16" fmla="*/ 54174 w 16"/>
                <a:gd name="T17" fmla="*/ 31044 h 1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" h="18">
                  <a:moveTo>
                    <a:pt x="14" y="8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9" y="17"/>
                    <a:pt x="5" y="18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1" y="15"/>
                    <a:pt x="0" y="12"/>
                    <a:pt x="2" y="9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8" y="1"/>
                    <a:pt x="11" y="0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5" y="3"/>
                    <a:pt x="16" y="6"/>
                    <a:pt x="14" y="8"/>
                  </a:cubicBezTo>
                  <a:close/>
                </a:path>
              </a:pathLst>
            </a:custGeom>
            <a:solidFill>
              <a:srgbClr val="E1E3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09" name="îṧḻidé"/>
            <p:cNvSpPr>
              <a:spLocks noChangeArrowheads="1"/>
            </p:cNvSpPr>
            <p:nvPr/>
          </p:nvSpPr>
          <p:spPr bwMode="auto">
            <a:xfrm>
              <a:off x="7585076" y="4489451"/>
              <a:ext cx="147638" cy="123825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10" name="îşļíḋê"/>
            <p:cNvSpPr>
              <a:spLocks noChangeArrowheads="1"/>
            </p:cNvSpPr>
            <p:nvPr/>
          </p:nvSpPr>
          <p:spPr bwMode="auto">
            <a:xfrm>
              <a:off x="7627938" y="4613276"/>
              <a:ext cx="61913" cy="61913"/>
            </a:xfrm>
            <a:prstGeom prst="rect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11" name="ïš1íḓè"/>
            <p:cNvSpPr>
              <a:spLocks noChangeArrowheads="1"/>
            </p:cNvSpPr>
            <p:nvPr/>
          </p:nvSpPr>
          <p:spPr bwMode="auto">
            <a:xfrm>
              <a:off x="7593013" y="4675188"/>
              <a:ext cx="131763" cy="117475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12" name="ïşļïde"/>
            <p:cNvSpPr>
              <a:spLocks noChangeArrowheads="1"/>
            </p:cNvSpPr>
            <p:nvPr/>
          </p:nvSpPr>
          <p:spPr bwMode="auto">
            <a:xfrm>
              <a:off x="7639051" y="4792663"/>
              <a:ext cx="47625" cy="163513"/>
            </a:xfrm>
            <a:prstGeom prst="rect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13" name="íSḷiḋè"/>
            <p:cNvSpPr>
              <a:spLocks/>
            </p:cNvSpPr>
            <p:nvPr/>
          </p:nvSpPr>
          <p:spPr bwMode="auto">
            <a:xfrm>
              <a:off x="7308851" y="4840288"/>
              <a:ext cx="700088" cy="115888"/>
            </a:xfrm>
            <a:custGeom>
              <a:avLst/>
              <a:gdLst>
                <a:gd name="T0" fmla="*/ 0 w 180"/>
                <a:gd name="T1" fmla="*/ 84985 h 30"/>
                <a:gd name="T2" fmla="*/ 0 w 180"/>
                <a:gd name="T3" fmla="*/ 115888 h 30"/>
                <a:gd name="T4" fmla="*/ 50562 w 180"/>
                <a:gd name="T5" fmla="*/ 115888 h 30"/>
                <a:gd name="T6" fmla="*/ 50562 w 180"/>
                <a:gd name="T7" fmla="*/ 88847 h 30"/>
                <a:gd name="T8" fmla="*/ 101124 w 180"/>
                <a:gd name="T9" fmla="*/ 42492 h 30"/>
                <a:gd name="T10" fmla="*/ 602854 w 180"/>
                <a:gd name="T11" fmla="*/ 42492 h 30"/>
                <a:gd name="T12" fmla="*/ 649526 w 180"/>
                <a:gd name="T13" fmla="*/ 88847 h 30"/>
                <a:gd name="T14" fmla="*/ 649526 w 180"/>
                <a:gd name="T15" fmla="*/ 115888 h 30"/>
                <a:gd name="T16" fmla="*/ 700088 w 180"/>
                <a:gd name="T17" fmla="*/ 115888 h 30"/>
                <a:gd name="T18" fmla="*/ 700088 w 180"/>
                <a:gd name="T19" fmla="*/ 84985 h 30"/>
                <a:gd name="T20" fmla="*/ 614522 w 180"/>
                <a:gd name="T21" fmla="*/ 0 h 30"/>
                <a:gd name="T22" fmla="*/ 89456 w 180"/>
                <a:gd name="T23" fmla="*/ 0 h 30"/>
                <a:gd name="T24" fmla="*/ 0 w 180"/>
                <a:gd name="T25" fmla="*/ 84985 h 3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80" h="30">
                  <a:moveTo>
                    <a:pt x="0" y="22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16"/>
                    <a:pt x="19" y="11"/>
                    <a:pt x="26" y="11"/>
                  </a:cubicBezTo>
                  <a:cubicBezTo>
                    <a:pt x="155" y="11"/>
                    <a:pt x="155" y="11"/>
                    <a:pt x="155" y="11"/>
                  </a:cubicBezTo>
                  <a:cubicBezTo>
                    <a:pt x="162" y="11"/>
                    <a:pt x="167" y="16"/>
                    <a:pt x="167" y="23"/>
                  </a:cubicBezTo>
                  <a:cubicBezTo>
                    <a:pt x="167" y="30"/>
                    <a:pt x="167" y="30"/>
                    <a:pt x="167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0" y="22"/>
                    <a:pt x="180" y="22"/>
                    <a:pt x="180" y="22"/>
                  </a:cubicBezTo>
                  <a:cubicBezTo>
                    <a:pt x="180" y="10"/>
                    <a:pt x="170" y="0"/>
                    <a:pt x="15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2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14" name="íṣlîḋe"/>
            <p:cNvSpPr>
              <a:spLocks noChangeArrowheads="1"/>
            </p:cNvSpPr>
            <p:nvPr/>
          </p:nvSpPr>
          <p:spPr bwMode="auto">
            <a:xfrm>
              <a:off x="7281863" y="4926013"/>
              <a:ext cx="104775" cy="104775"/>
            </a:xfrm>
            <a:prstGeom prst="ellipse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15" name="iślíḍe"/>
            <p:cNvSpPr>
              <a:spLocks noChangeArrowheads="1"/>
            </p:cNvSpPr>
            <p:nvPr/>
          </p:nvSpPr>
          <p:spPr bwMode="auto">
            <a:xfrm>
              <a:off x="7608888" y="4926013"/>
              <a:ext cx="104775" cy="104775"/>
            </a:xfrm>
            <a:prstGeom prst="ellipse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16" name="îsľïḓe"/>
            <p:cNvSpPr>
              <a:spLocks noChangeArrowheads="1"/>
            </p:cNvSpPr>
            <p:nvPr/>
          </p:nvSpPr>
          <p:spPr bwMode="auto">
            <a:xfrm>
              <a:off x="7931151" y="4926013"/>
              <a:ext cx="106363" cy="104775"/>
            </a:xfrm>
            <a:prstGeom prst="ellipse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17" name="îṩ1íḍè"/>
            <p:cNvSpPr>
              <a:spLocks/>
            </p:cNvSpPr>
            <p:nvPr/>
          </p:nvSpPr>
          <p:spPr bwMode="auto">
            <a:xfrm>
              <a:off x="7608888" y="4368801"/>
              <a:ext cx="517525" cy="150813"/>
            </a:xfrm>
            <a:custGeom>
              <a:avLst/>
              <a:gdLst>
                <a:gd name="T0" fmla="*/ 0 w 133"/>
                <a:gd name="T1" fmla="*/ 73473 h 39"/>
                <a:gd name="T2" fmla="*/ 0 w 133"/>
                <a:gd name="T3" fmla="*/ 73473 h 39"/>
                <a:gd name="T4" fmla="*/ 73932 w 133"/>
                <a:gd name="T5" fmla="*/ 0 h 39"/>
                <a:gd name="T6" fmla="*/ 443593 w 133"/>
                <a:gd name="T7" fmla="*/ 0 h 39"/>
                <a:gd name="T8" fmla="*/ 517525 w 133"/>
                <a:gd name="T9" fmla="*/ 73473 h 39"/>
                <a:gd name="T10" fmla="*/ 517525 w 133"/>
                <a:gd name="T11" fmla="*/ 73473 h 39"/>
                <a:gd name="T12" fmla="*/ 443593 w 133"/>
                <a:gd name="T13" fmla="*/ 150813 h 39"/>
                <a:gd name="T14" fmla="*/ 73932 w 133"/>
                <a:gd name="T15" fmla="*/ 150813 h 39"/>
                <a:gd name="T16" fmla="*/ 0 w 133"/>
                <a:gd name="T17" fmla="*/ 73473 h 3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3" h="39">
                  <a:moveTo>
                    <a:pt x="0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24" y="0"/>
                    <a:pt x="133" y="9"/>
                    <a:pt x="133" y="19"/>
                  </a:cubicBezTo>
                  <a:cubicBezTo>
                    <a:pt x="133" y="19"/>
                    <a:pt x="133" y="19"/>
                    <a:pt x="133" y="19"/>
                  </a:cubicBezTo>
                  <a:cubicBezTo>
                    <a:pt x="133" y="30"/>
                    <a:pt x="124" y="39"/>
                    <a:pt x="114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8" y="39"/>
                    <a:pt x="0" y="30"/>
                    <a:pt x="0" y="19"/>
                  </a:cubicBezTo>
                  <a:close/>
                </a:path>
              </a:pathLst>
            </a:cu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18" name="iŝļïďê"/>
            <p:cNvSpPr>
              <a:spLocks/>
            </p:cNvSpPr>
            <p:nvPr/>
          </p:nvSpPr>
          <p:spPr bwMode="auto">
            <a:xfrm>
              <a:off x="7332663" y="4368801"/>
              <a:ext cx="458788" cy="150813"/>
            </a:xfrm>
            <a:custGeom>
              <a:avLst/>
              <a:gdLst>
                <a:gd name="T0" fmla="*/ 0 w 118"/>
                <a:gd name="T1" fmla="*/ 73473 h 39"/>
                <a:gd name="T2" fmla="*/ 0 w 118"/>
                <a:gd name="T3" fmla="*/ 73473 h 39"/>
                <a:gd name="T4" fmla="*/ 73873 w 118"/>
                <a:gd name="T5" fmla="*/ 0 h 39"/>
                <a:gd name="T6" fmla="*/ 384915 w 118"/>
                <a:gd name="T7" fmla="*/ 0 h 39"/>
                <a:gd name="T8" fmla="*/ 458788 w 118"/>
                <a:gd name="T9" fmla="*/ 73473 h 39"/>
                <a:gd name="T10" fmla="*/ 458788 w 118"/>
                <a:gd name="T11" fmla="*/ 73473 h 39"/>
                <a:gd name="T12" fmla="*/ 384915 w 118"/>
                <a:gd name="T13" fmla="*/ 150813 h 39"/>
                <a:gd name="T14" fmla="*/ 73873 w 118"/>
                <a:gd name="T15" fmla="*/ 150813 h 39"/>
                <a:gd name="T16" fmla="*/ 0 w 118"/>
                <a:gd name="T17" fmla="*/ 73473 h 3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18" h="39">
                  <a:moveTo>
                    <a:pt x="0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10" y="0"/>
                    <a:pt x="118" y="9"/>
                    <a:pt x="118" y="19"/>
                  </a:cubicBezTo>
                  <a:cubicBezTo>
                    <a:pt x="118" y="19"/>
                    <a:pt x="118" y="19"/>
                    <a:pt x="118" y="19"/>
                  </a:cubicBezTo>
                  <a:cubicBezTo>
                    <a:pt x="118" y="30"/>
                    <a:pt x="110" y="39"/>
                    <a:pt x="9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8" y="39"/>
                    <a:pt x="0" y="30"/>
                    <a:pt x="0" y="19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19" name="ïṥḷíḋé"/>
            <p:cNvSpPr>
              <a:spLocks/>
            </p:cNvSpPr>
            <p:nvPr/>
          </p:nvSpPr>
          <p:spPr bwMode="auto">
            <a:xfrm>
              <a:off x="8434388" y="3994151"/>
              <a:ext cx="249238" cy="77788"/>
            </a:xfrm>
            <a:custGeom>
              <a:avLst/>
              <a:gdLst>
                <a:gd name="T0" fmla="*/ 225872 w 64"/>
                <a:gd name="T1" fmla="*/ 15558 h 20"/>
                <a:gd name="T2" fmla="*/ 225872 w 64"/>
                <a:gd name="T3" fmla="*/ 15558 h 20"/>
                <a:gd name="T4" fmla="*/ 155774 w 64"/>
                <a:gd name="T5" fmla="*/ 0 h 20"/>
                <a:gd name="T6" fmla="*/ 89570 w 64"/>
                <a:gd name="T7" fmla="*/ 3889 h 20"/>
                <a:gd name="T8" fmla="*/ 50626 w 64"/>
                <a:gd name="T9" fmla="*/ 27226 h 20"/>
                <a:gd name="T10" fmla="*/ 0 w 64"/>
                <a:gd name="T11" fmla="*/ 27226 h 20"/>
                <a:gd name="T12" fmla="*/ 0 w 64"/>
                <a:gd name="T13" fmla="*/ 77788 h 20"/>
                <a:gd name="T14" fmla="*/ 249238 w 64"/>
                <a:gd name="T15" fmla="*/ 77788 h 20"/>
                <a:gd name="T16" fmla="*/ 249238 w 64"/>
                <a:gd name="T17" fmla="*/ 54452 h 20"/>
                <a:gd name="T18" fmla="*/ 225872 w 64"/>
                <a:gd name="T19" fmla="*/ 15558 h 2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64" h="20">
                  <a:moveTo>
                    <a:pt x="58" y="4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2" y="1"/>
                    <a:pt x="46" y="0"/>
                    <a:pt x="40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19" y="2"/>
                    <a:pt x="15" y="4"/>
                    <a:pt x="13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0"/>
                    <a:pt x="62" y="6"/>
                    <a:pt x="58" y="4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20" name="î$ļiḋè"/>
            <p:cNvSpPr>
              <a:spLocks/>
            </p:cNvSpPr>
            <p:nvPr/>
          </p:nvSpPr>
          <p:spPr bwMode="auto">
            <a:xfrm>
              <a:off x="8456613" y="3994151"/>
              <a:ext cx="227013" cy="77788"/>
            </a:xfrm>
            <a:custGeom>
              <a:avLst/>
              <a:gdLst>
                <a:gd name="T0" fmla="*/ 203529 w 58"/>
                <a:gd name="T1" fmla="*/ 15558 h 20"/>
                <a:gd name="T2" fmla="*/ 203529 w 58"/>
                <a:gd name="T3" fmla="*/ 15558 h 20"/>
                <a:gd name="T4" fmla="*/ 133077 w 58"/>
                <a:gd name="T5" fmla="*/ 0 h 20"/>
                <a:gd name="T6" fmla="*/ 66538 w 58"/>
                <a:gd name="T7" fmla="*/ 3889 h 20"/>
                <a:gd name="T8" fmla="*/ 27398 w 58"/>
                <a:gd name="T9" fmla="*/ 27226 h 20"/>
                <a:gd name="T10" fmla="*/ 0 w 58"/>
                <a:gd name="T11" fmla="*/ 27226 h 20"/>
                <a:gd name="T12" fmla="*/ 0 w 58"/>
                <a:gd name="T13" fmla="*/ 77788 h 20"/>
                <a:gd name="T14" fmla="*/ 227013 w 58"/>
                <a:gd name="T15" fmla="*/ 77788 h 20"/>
                <a:gd name="T16" fmla="*/ 227013 w 58"/>
                <a:gd name="T17" fmla="*/ 54452 h 20"/>
                <a:gd name="T18" fmla="*/ 203529 w 58"/>
                <a:gd name="T19" fmla="*/ 15558 h 2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8" h="20">
                  <a:moveTo>
                    <a:pt x="52" y="4"/>
                  </a:moveTo>
                  <a:cubicBezTo>
                    <a:pt x="52" y="4"/>
                    <a:pt x="52" y="4"/>
                    <a:pt x="52" y="4"/>
                  </a:cubicBezTo>
                  <a:cubicBezTo>
                    <a:pt x="46" y="1"/>
                    <a:pt x="40" y="0"/>
                    <a:pt x="34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3" y="2"/>
                    <a:pt x="9" y="4"/>
                    <a:pt x="7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0"/>
                    <a:pt x="56" y="6"/>
                    <a:pt x="52" y="4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21" name="íṥľíḍê"/>
            <p:cNvSpPr>
              <a:spLocks/>
            </p:cNvSpPr>
            <p:nvPr/>
          </p:nvSpPr>
          <p:spPr bwMode="auto">
            <a:xfrm>
              <a:off x="7951788" y="3549651"/>
              <a:ext cx="504825" cy="522288"/>
            </a:xfrm>
            <a:custGeom>
              <a:avLst/>
              <a:gdLst>
                <a:gd name="T0" fmla="*/ 205813 w 130"/>
                <a:gd name="T1" fmla="*/ 405358 h 134"/>
                <a:gd name="T2" fmla="*/ 170864 w 130"/>
                <a:gd name="T3" fmla="*/ 89646 h 134"/>
                <a:gd name="T4" fmla="*/ 62132 w 130"/>
                <a:gd name="T5" fmla="*/ 0 h 134"/>
                <a:gd name="T6" fmla="*/ 15533 w 130"/>
                <a:gd name="T7" fmla="*/ 389767 h 134"/>
                <a:gd name="T8" fmla="*/ 116498 w 130"/>
                <a:gd name="T9" fmla="*/ 522288 h 134"/>
                <a:gd name="T10" fmla="*/ 504825 w 130"/>
                <a:gd name="T11" fmla="*/ 522288 h 134"/>
                <a:gd name="T12" fmla="*/ 504825 w 130"/>
                <a:gd name="T13" fmla="*/ 448232 h 134"/>
                <a:gd name="T14" fmla="*/ 205813 w 130"/>
                <a:gd name="T15" fmla="*/ 405358 h 13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30" h="134">
                  <a:moveTo>
                    <a:pt x="53" y="104"/>
                  </a:moveTo>
                  <a:cubicBezTo>
                    <a:pt x="44" y="23"/>
                    <a:pt x="44" y="23"/>
                    <a:pt x="44" y="2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0" y="117"/>
                    <a:pt x="13" y="134"/>
                    <a:pt x="30" y="134"/>
                  </a:cubicBezTo>
                  <a:cubicBezTo>
                    <a:pt x="130" y="134"/>
                    <a:pt x="130" y="134"/>
                    <a:pt x="130" y="134"/>
                  </a:cubicBezTo>
                  <a:cubicBezTo>
                    <a:pt x="130" y="115"/>
                    <a:pt x="130" y="115"/>
                    <a:pt x="130" y="115"/>
                  </a:cubicBezTo>
                  <a:lnTo>
                    <a:pt x="53" y="104"/>
                  </a:lnTo>
                  <a:close/>
                </a:path>
              </a:pathLst>
            </a:custGeom>
            <a:solidFill>
              <a:srgbClr val="EA64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22" name="îṡľïḋé"/>
            <p:cNvSpPr>
              <a:spLocks/>
            </p:cNvSpPr>
            <p:nvPr/>
          </p:nvSpPr>
          <p:spPr bwMode="auto">
            <a:xfrm>
              <a:off x="7989888" y="3549651"/>
              <a:ext cx="160338" cy="217488"/>
            </a:xfrm>
            <a:custGeom>
              <a:avLst/>
              <a:gdLst>
                <a:gd name="T0" fmla="*/ 160338 w 101"/>
                <a:gd name="T1" fmla="*/ 217488 h 137"/>
                <a:gd name="T2" fmla="*/ 128588 w 101"/>
                <a:gd name="T3" fmla="*/ 42863 h 137"/>
                <a:gd name="T4" fmla="*/ 23813 w 101"/>
                <a:gd name="T5" fmla="*/ 0 h 137"/>
                <a:gd name="T6" fmla="*/ 0 w 101"/>
                <a:gd name="T7" fmla="*/ 217488 h 137"/>
                <a:gd name="T8" fmla="*/ 160338 w 101"/>
                <a:gd name="T9" fmla="*/ 217488 h 13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1" h="137">
                  <a:moveTo>
                    <a:pt x="101" y="137"/>
                  </a:moveTo>
                  <a:lnTo>
                    <a:pt x="81" y="27"/>
                  </a:lnTo>
                  <a:lnTo>
                    <a:pt x="15" y="0"/>
                  </a:lnTo>
                  <a:lnTo>
                    <a:pt x="0" y="137"/>
                  </a:lnTo>
                  <a:lnTo>
                    <a:pt x="101" y="137"/>
                  </a:lnTo>
                  <a:close/>
                </a:path>
              </a:pathLst>
            </a:custGeom>
            <a:solidFill>
              <a:srgbClr val="BE39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23" name="íş1ïḑé"/>
            <p:cNvSpPr>
              <a:spLocks/>
            </p:cNvSpPr>
            <p:nvPr/>
          </p:nvSpPr>
          <p:spPr bwMode="auto">
            <a:xfrm>
              <a:off x="8437563" y="3994151"/>
              <a:ext cx="19050" cy="77788"/>
            </a:xfrm>
            <a:custGeom>
              <a:avLst/>
              <a:gdLst>
                <a:gd name="T0" fmla="*/ 0 w 12"/>
                <a:gd name="T1" fmla="*/ 0 h 49"/>
                <a:gd name="T2" fmla="*/ 0 w 12"/>
                <a:gd name="T3" fmla="*/ 77788 h 49"/>
                <a:gd name="T4" fmla="*/ 19050 w 12"/>
                <a:gd name="T5" fmla="*/ 77788 h 49"/>
                <a:gd name="T6" fmla="*/ 19050 w 12"/>
                <a:gd name="T7" fmla="*/ 3175 h 49"/>
                <a:gd name="T8" fmla="*/ 0 w 12"/>
                <a:gd name="T9" fmla="*/ 0 h 4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" h="49">
                  <a:moveTo>
                    <a:pt x="0" y="0"/>
                  </a:moveTo>
                  <a:lnTo>
                    <a:pt x="0" y="49"/>
                  </a:lnTo>
                  <a:lnTo>
                    <a:pt x="12" y="49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64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24" name="íśľiḑê"/>
            <p:cNvSpPr>
              <a:spLocks/>
            </p:cNvSpPr>
            <p:nvPr/>
          </p:nvSpPr>
          <p:spPr bwMode="auto">
            <a:xfrm>
              <a:off x="7616826" y="3421063"/>
              <a:ext cx="506413" cy="739775"/>
            </a:xfrm>
            <a:custGeom>
              <a:avLst/>
              <a:gdLst>
                <a:gd name="T0" fmla="*/ 451876 w 130"/>
                <a:gd name="T1" fmla="*/ 73978 h 190"/>
                <a:gd name="T2" fmla="*/ 444085 w 130"/>
                <a:gd name="T3" fmla="*/ 66190 h 190"/>
                <a:gd name="T4" fmla="*/ 444085 w 130"/>
                <a:gd name="T5" fmla="*/ 66190 h 190"/>
                <a:gd name="T6" fmla="*/ 249311 w 130"/>
                <a:gd name="T7" fmla="*/ 15574 h 190"/>
                <a:gd name="T8" fmla="*/ 190879 w 130"/>
                <a:gd name="T9" fmla="*/ 27255 h 190"/>
                <a:gd name="T10" fmla="*/ 190879 w 130"/>
                <a:gd name="T11" fmla="*/ 27255 h 190"/>
                <a:gd name="T12" fmla="*/ 50641 w 130"/>
                <a:gd name="T13" fmla="*/ 144061 h 190"/>
                <a:gd name="T14" fmla="*/ 46746 w 130"/>
                <a:gd name="T15" fmla="*/ 151849 h 190"/>
                <a:gd name="T16" fmla="*/ 3895 w 130"/>
                <a:gd name="T17" fmla="*/ 665798 h 190"/>
                <a:gd name="T18" fmla="*/ 70119 w 130"/>
                <a:gd name="T19" fmla="*/ 739775 h 190"/>
                <a:gd name="T20" fmla="*/ 424608 w 130"/>
                <a:gd name="T21" fmla="*/ 739775 h 190"/>
                <a:gd name="T22" fmla="*/ 463563 w 130"/>
                <a:gd name="T23" fmla="*/ 704733 h 190"/>
                <a:gd name="T24" fmla="*/ 506413 w 130"/>
                <a:gd name="T25" fmla="*/ 253081 h 190"/>
                <a:gd name="T26" fmla="*/ 506413 w 130"/>
                <a:gd name="T27" fmla="*/ 194678 h 190"/>
                <a:gd name="T28" fmla="*/ 451876 w 130"/>
                <a:gd name="T29" fmla="*/ 73978 h 19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30" h="190">
                  <a:moveTo>
                    <a:pt x="116" y="19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00" y="5"/>
                    <a:pt x="82" y="0"/>
                    <a:pt x="64" y="4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33" y="11"/>
                    <a:pt x="20" y="22"/>
                    <a:pt x="13" y="37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" y="171"/>
                    <a:pt x="1" y="171"/>
                    <a:pt x="1" y="171"/>
                  </a:cubicBezTo>
                  <a:cubicBezTo>
                    <a:pt x="0" y="181"/>
                    <a:pt x="8" y="190"/>
                    <a:pt x="18" y="190"/>
                  </a:cubicBezTo>
                  <a:cubicBezTo>
                    <a:pt x="109" y="190"/>
                    <a:pt x="109" y="190"/>
                    <a:pt x="109" y="190"/>
                  </a:cubicBezTo>
                  <a:cubicBezTo>
                    <a:pt x="114" y="190"/>
                    <a:pt x="118" y="186"/>
                    <a:pt x="119" y="181"/>
                  </a:cubicBezTo>
                  <a:cubicBezTo>
                    <a:pt x="121" y="157"/>
                    <a:pt x="128" y="90"/>
                    <a:pt x="130" y="65"/>
                  </a:cubicBezTo>
                  <a:cubicBezTo>
                    <a:pt x="130" y="61"/>
                    <a:pt x="130" y="50"/>
                    <a:pt x="130" y="50"/>
                  </a:cubicBezTo>
                  <a:cubicBezTo>
                    <a:pt x="130" y="38"/>
                    <a:pt x="125" y="27"/>
                    <a:pt x="116" y="19"/>
                  </a:cubicBezTo>
                  <a:close/>
                </a:path>
              </a:pathLst>
            </a:custGeom>
            <a:solidFill>
              <a:srgbClr val="FFD8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25" name="íśḻïḍè"/>
            <p:cNvSpPr>
              <a:spLocks/>
            </p:cNvSpPr>
            <p:nvPr/>
          </p:nvSpPr>
          <p:spPr bwMode="auto">
            <a:xfrm>
              <a:off x="7802563" y="3421063"/>
              <a:ext cx="320675" cy="393700"/>
            </a:xfrm>
            <a:custGeom>
              <a:avLst/>
              <a:gdLst>
                <a:gd name="T0" fmla="*/ 308943 w 82"/>
                <a:gd name="T1" fmla="*/ 393700 h 101"/>
                <a:gd name="T2" fmla="*/ 320675 w 82"/>
                <a:gd name="T3" fmla="*/ 253371 h 101"/>
                <a:gd name="T4" fmla="*/ 320675 w 82"/>
                <a:gd name="T5" fmla="*/ 194901 h 101"/>
                <a:gd name="T6" fmla="*/ 265926 w 82"/>
                <a:gd name="T7" fmla="*/ 74062 h 101"/>
                <a:gd name="T8" fmla="*/ 258104 w 82"/>
                <a:gd name="T9" fmla="*/ 66266 h 101"/>
                <a:gd name="T10" fmla="*/ 62571 w 82"/>
                <a:gd name="T11" fmla="*/ 15592 h 101"/>
                <a:gd name="T12" fmla="*/ 3911 w 82"/>
                <a:gd name="T13" fmla="*/ 27286 h 101"/>
                <a:gd name="T14" fmla="*/ 308943 w 82"/>
                <a:gd name="T15" fmla="*/ 393700 h 1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2" h="101">
                  <a:moveTo>
                    <a:pt x="79" y="101"/>
                  </a:moveTo>
                  <a:cubicBezTo>
                    <a:pt x="80" y="86"/>
                    <a:pt x="81" y="73"/>
                    <a:pt x="82" y="65"/>
                  </a:cubicBezTo>
                  <a:cubicBezTo>
                    <a:pt x="82" y="61"/>
                    <a:pt x="82" y="50"/>
                    <a:pt x="82" y="50"/>
                  </a:cubicBezTo>
                  <a:cubicBezTo>
                    <a:pt x="82" y="38"/>
                    <a:pt x="77" y="27"/>
                    <a:pt x="68" y="19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2" y="5"/>
                    <a:pt x="34" y="0"/>
                    <a:pt x="16" y="4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10" y="79"/>
                    <a:pt x="79" y="101"/>
                  </a:cubicBezTo>
                  <a:close/>
                </a:path>
              </a:pathLst>
            </a:custGeom>
            <a:solidFill>
              <a:srgbClr val="F8C9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26" name="íṣlîdê"/>
            <p:cNvSpPr>
              <a:spLocks/>
            </p:cNvSpPr>
            <p:nvPr/>
          </p:nvSpPr>
          <p:spPr bwMode="auto">
            <a:xfrm>
              <a:off x="8196263" y="3994151"/>
              <a:ext cx="230188" cy="77788"/>
            </a:xfrm>
            <a:custGeom>
              <a:avLst/>
              <a:gdLst>
                <a:gd name="T0" fmla="*/ 171666 w 59"/>
                <a:gd name="T1" fmla="*/ 0 h 20"/>
                <a:gd name="T2" fmla="*/ 39015 w 59"/>
                <a:gd name="T3" fmla="*/ 0 h 20"/>
                <a:gd name="T4" fmla="*/ 0 w 59"/>
                <a:gd name="T5" fmla="*/ 42783 h 20"/>
                <a:gd name="T6" fmla="*/ 0 w 59"/>
                <a:gd name="T7" fmla="*/ 62230 h 20"/>
                <a:gd name="T8" fmla="*/ 15606 w 59"/>
                <a:gd name="T9" fmla="*/ 77788 h 20"/>
                <a:gd name="T10" fmla="*/ 214582 w 59"/>
                <a:gd name="T11" fmla="*/ 77788 h 20"/>
                <a:gd name="T12" fmla="*/ 230188 w 59"/>
                <a:gd name="T13" fmla="*/ 62230 h 20"/>
                <a:gd name="T14" fmla="*/ 230188 w 59"/>
                <a:gd name="T15" fmla="*/ 62230 h 20"/>
                <a:gd name="T16" fmla="*/ 171666 w 59"/>
                <a:gd name="T17" fmla="*/ 0 h 2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9" h="20">
                  <a:moveTo>
                    <a:pt x="44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1" y="20"/>
                    <a:pt x="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7" y="20"/>
                    <a:pt x="59" y="18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7"/>
                    <a:pt x="52" y="0"/>
                    <a:pt x="44" y="0"/>
                  </a:cubicBezTo>
                  <a:close/>
                </a:path>
              </a:pathLst>
            </a:custGeom>
            <a:solidFill>
              <a:srgbClr val="EEF0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27" name="ïṧlîḋè"/>
            <p:cNvSpPr>
              <a:spLocks/>
            </p:cNvSpPr>
            <p:nvPr/>
          </p:nvSpPr>
          <p:spPr bwMode="auto">
            <a:xfrm>
              <a:off x="7550151" y="3517901"/>
              <a:ext cx="517525" cy="554038"/>
            </a:xfrm>
            <a:custGeom>
              <a:avLst/>
              <a:gdLst>
                <a:gd name="T0" fmla="*/ 214014 w 133"/>
                <a:gd name="T1" fmla="*/ 378463 h 142"/>
                <a:gd name="T2" fmla="*/ 268490 w 133"/>
                <a:gd name="T3" fmla="*/ 113149 h 142"/>
                <a:gd name="T4" fmla="*/ 202341 w 133"/>
                <a:gd name="T5" fmla="*/ 7803 h 142"/>
                <a:gd name="T6" fmla="*/ 108953 w 133"/>
                <a:gd name="T7" fmla="*/ 70230 h 142"/>
                <a:gd name="T8" fmla="*/ 15565 w 133"/>
                <a:gd name="T9" fmla="*/ 421381 h 142"/>
                <a:gd name="T10" fmla="*/ 116735 w 133"/>
                <a:gd name="T11" fmla="*/ 554038 h 142"/>
                <a:gd name="T12" fmla="*/ 517525 w 133"/>
                <a:gd name="T13" fmla="*/ 554038 h 142"/>
                <a:gd name="T14" fmla="*/ 517525 w 133"/>
                <a:gd name="T15" fmla="*/ 378463 h 142"/>
                <a:gd name="T16" fmla="*/ 214014 w 133"/>
                <a:gd name="T17" fmla="*/ 378463 h 14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3" h="142">
                  <a:moveTo>
                    <a:pt x="55" y="97"/>
                  </a:moveTo>
                  <a:cubicBezTo>
                    <a:pt x="69" y="29"/>
                    <a:pt x="69" y="29"/>
                    <a:pt x="69" y="29"/>
                  </a:cubicBezTo>
                  <a:cubicBezTo>
                    <a:pt x="72" y="17"/>
                    <a:pt x="65" y="4"/>
                    <a:pt x="52" y="2"/>
                  </a:cubicBezTo>
                  <a:cubicBezTo>
                    <a:pt x="41" y="0"/>
                    <a:pt x="31" y="7"/>
                    <a:pt x="28" y="18"/>
                  </a:cubicBezTo>
                  <a:cubicBezTo>
                    <a:pt x="4" y="108"/>
                    <a:pt x="4" y="108"/>
                    <a:pt x="4" y="108"/>
                  </a:cubicBezTo>
                  <a:cubicBezTo>
                    <a:pt x="0" y="125"/>
                    <a:pt x="13" y="142"/>
                    <a:pt x="30" y="142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3" y="97"/>
                    <a:pt x="133" y="97"/>
                    <a:pt x="133" y="97"/>
                  </a:cubicBezTo>
                  <a:lnTo>
                    <a:pt x="55" y="97"/>
                  </a:lnTo>
                  <a:close/>
                </a:path>
              </a:pathLst>
            </a:custGeom>
            <a:solidFill>
              <a:srgbClr val="EA64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28" name="îşliďe"/>
            <p:cNvSpPr>
              <a:spLocks/>
            </p:cNvSpPr>
            <p:nvPr/>
          </p:nvSpPr>
          <p:spPr bwMode="auto">
            <a:xfrm>
              <a:off x="7604126" y="3517901"/>
              <a:ext cx="227013" cy="219075"/>
            </a:xfrm>
            <a:custGeom>
              <a:avLst/>
              <a:gdLst>
                <a:gd name="T0" fmla="*/ 203529 w 58"/>
                <a:gd name="T1" fmla="*/ 219075 h 56"/>
                <a:gd name="T2" fmla="*/ 215271 w 58"/>
                <a:gd name="T3" fmla="*/ 113450 h 56"/>
                <a:gd name="T4" fmla="*/ 148733 w 58"/>
                <a:gd name="T5" fmla="*/ 7824 h 56"/>
                <a:gd name="T6" fmla="*/ 54796 w 58"/>
                <a:gd name="T7" fmla="*/ 70417 h 56"/>
                <a:gd name="T8" fmla="*/ 0 w 58"/>
                <a:gd name="T9" fmla="*/ 219075 h 56"/>
                <a:gd name="T10" fmla="*/ 203529 w 58"/>
                <a:gd name="T11" fmla="*/ 219075 h 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8" h="56">
                  <a:moveTo>
                    <a:pt x="52" y="56"/>
                  </a:moveTo>
                  <a:cubicBezTo>
                    <a:pt x="55" y="29"/>
                    <a:pt x="55" y="29"/>
                    <a:pt x="55" y="29"/>
                  </a:cubicBezTo>
                  <a:cubicBezTo>
                    <a:pt x="58" y="17"/>
                    <a:pt x="51" y="4"/>
                    <a:pt x="38" y="2"/>
                  </a:cubicBezTo>
                  <a:cubicBezTo>
                    <a:pt x="27" y="0"/>
                    <a:pt x="17" y="7"/>
                    <a:pt x="14" y="18"/>
                  </a:cubicBezTo>
                  <a:cubicBezTo>
                    <a:pt x="0" y="56"/>
                    <a:pt x="0" y="56"/>
                    <a:pt x="0" y="56"/>
                  </a:cubicBezTo>
                  <a:lnTo>
                    <a:pt x="52" y="56"/>
                  </a:lnTo>
                  <a:close/>
                </a:path>
              </a:pathLst>
            </a:custGeom>
            <a:solidFill>
              <a:srgbClr val="BE39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29" name="íṣļiḓê"/>
            <p:cNvSpPr>
              <a:spLocks noChangeArrowheads="1"/>
            </p:cNvSpPr>
            <p:nvPr/>
          </p:nvSpPr>
          <p:spPr bwMode="auto">
            <a:xfrm>
              <a:off x="8067676" y="3927476"/>
              <a:ext cx="74613" cy="112713"/>
            </a:xfrm>
            <a:prstGeom prst="rect">
              <a:avLst/>
            </a:prstGeom>
            <a:solidFill>
              <a:srgbClr val="F5B0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30" name="iSḻîďe"/>
            <p:cNvSpPr>
              <a:spLocks/>
            </p:cNvSpPr>
            <p:nvPr/>
          </p:nvSpPr>
          <p:spPr bwMode="auto">
            <a:xfrm>
              <a:off x="8099426" y="3900488"/>
              <a:ext cx="273050" cy="160338"/>
            </a:xfrm>
            <a:custGeom>
              <a:avLst/>
              <a:gdLst>
                <a:gd name="T0" fmla="*/ 261348 w 70"/>
                <a:gd name="T1" fmla="*/ 70392 h 41"/>
                <a:gd name="T2" fmla="*/ 257447 w 70"/>
                <a:gd name="T3" fmla="*/ 66482 h 41"/>
                <a:gd name="T4" fmla="*/ 257447 w 70"/>
                <a:gd name="T5" fmla="*/ 62571 h 41"/>
                <a:gd name="T6" fmla="*/ 237944 w 70"/>
                <a:gd name="T7" fmla="*/ 31285 h 41"/>
                <a:gd name="T8" fmla="*/ 210639 w 70"/>
                <a:gd name="T9" fmla="*/ 15643 h 41"/>
                <a:gd name="T10" fmla="*/ 132624 w 70"/>
                <a:gd name="T11" fmla="*/ 0 h 41"/>
                <a:gd name="T12" fmla="*/ 66312 w 70"/>
                <a:gd name="T13" fmla="*/ 3911 h 41"/>
                <a:gd name="T14" fmla="*/ 11702 w 70"/>
                <a:gd name="T15" fmla="*/ 54750 h 41"/>
                <a:gd name="T16" fmla="*/ 3901 w 70"/>
                <a:gd name="T17" fmla="*/ 101678 h 41"/>
                <a:gd name="T18" fmla="*/ 54610 w 70"/>
                <a:gd name="T19" fmla="*/ 156427 h 41"/>
                <a:gd name="T20" fmla="*/ 140426 w 70"/>
                <a:gd name="T21" fmla="*/ 152517 h 41"/>
                <a:gd name="T22" fmla="*/ 163830 w 70"/>
                <a:gd name="T23" fmla="*/ 152517 h 41"/>
                <a:gd name="T24" fmla="*/ 191135 w 70"/>
                <a:gd name="T25" fmla="*/ 156427 h 41"/>
                <a:gd name="T26" fmla="*/ 222341 w 70"/>
                <a:gd name="T27" fmla="*/ 132963 h 41"/>
                <a:gd name="T28" fmla="*/ 230142 w 70"/>
                <a:gd name="T29" fmla="*/ 132963 h 41"/>
                <a:gd name="T30" fmla="*/ 249646 w 70"/>
                <a:gd name="T31" fmla="*/ 113410 h 41"/>
                <a:gd name="T32" fmla="*/ 253546 w 70"/>
                <a:gd name="T33" fmla="*/ 105588 h 41"/>
                <a:gd name="T34" fmla="*/ 253546 w 70"/>
                <a:gd name="T35" fmla="*/ 105588 h 41"/>
                <a:gd name="T36" fmla="*/ 269149 w 70"/>
                <a:gd name="T37" fmla="*/ 93856 h 41"/>
                <a:gd name="T38" fmla="*/ 261348 w 70"/>
                <a:gd name="T39" fmla="*/ 70392 h 41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70" h="41">
                  <a:moveTo>
                    <a:pt x="67" y="18"/>
                  </a:move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6" y="13"/>
                    <a:pt x="65" y="9"/>
                    <a:pt x="61" y="8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48" y="1"/>
                    <a:pt x="41" y="0"/>
                    <a:pt x="34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2"/>
                    <a:pt x="4" y="7"/>
                    <a:pt x="3" y="1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34"/>
                    <a:pt x="6" y="41"/>
                    <a:pt x="14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8" y="39"/>
                    <a:pt x="40" y="39"/>
                    <a:pt x="42" y="3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3" y="40"/>
                    <a:pt x="56" y="38"/>
                    <a:pt x="57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62" y="34"/>
                    <a:pt x="64" y="32"/>
                    <a:pt x="64" y="29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67" y="27"/>
                    <a:pt x="69" y="26"/>
                    <a:pt x="69" y="24"/>
                  </a:cubicBezTo>
                  <a:cubicBezTo>
                    <a:pt x="70" y="22"/>
                    <a:pt x="69" y="19"/>
                    <a:pt x="67" y="18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31" name="ïṧḻïḍé"/>
            <p:cNvSpPr>
              <a:spLocks/>
            </p:cNvSpPr>
            <p:nvPr/>
          </p:nvSpPr>
          <p:spPr bwMode="auto">
            <a:xfrm>
              <a:off x="7861301" y="3209926"/>
              <a:ext cx="171450" cy="336550"/>
            </a:xfrm>
            <a:custGeom>
              <a:avLst/>
              <a:gdLst>
                <a:gd name="T0" fmla="*/ 171450 w 44"/>
                <a:gd name="T1" fmla="*/ 0 h 86"/>
                <a:gd name="T2" fmla="*/ 0 w 44"/>
                <a:gd name="T3" fmla="*/ 0 h 86"/>
                <a:gd name="T4" fmla="*/ 0 w 44"/>
                <a:gd name="T5" fmla="*/ 219149 h 86"/>
                <a:gd name="T6" fmla="*/ 50656 w 44"/>
                <a:gd name="T7" fmla="*/ 313070 h 86"/>
                <a:gd name="T8" fmla="*/ 70139 w 44"/>
                <a:gd name="T9" fmla="*/ 324810 h 86"/>
                <a:gd name="T10" fmla="*/ 144174 w 44"/>
                <a:gd name="T11" fmla="*/ 316983 h 86"/>
                <a:gd name="T12" fmla="*/ 144174 w 44"/>
                <a:gd name="T13" fmla="*/ 316983 h 86"/>
                <a:gd name="T14" fmla="*/ 171450 w 44"/>
                <a:gd name="T15" fmla="*/ 258283 h 86"/>
                <a:gd name="T16" fmla="*/ 171450 w 44"/>
                <a:gd name="T17" fmla="*/ 0 h 8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4" h="86">
                  <a:moveTo>
                    <a:pt x="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6"/>
                    <a:pt x="5" y="74"/>
                    <a:pt x="13" y="80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24" y="86"/>
                    <a:pt x="32" y="86"/>
                    <a:pt x="37" y="81"/>
                  </a:cubicBezTo>
                  <a:cubicBezTo>
                    <a:pt x="37" y="81"/>
                    <a:pt x="37" y="81"/>
                    <a:pt x="37" y="81"/>
                  </a:cubicBezTo>
                  <a:cubicBezTo>
                    <a:pt x="42" y="78"/>
                    <a:pt x="44" y="72"/>
                    <a:pt x="44" y="66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F5B0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32" name="íŝḷíďê"/>
            <p:cNvSpPr>
              <a:spLocks/>
            </p:cNvSpPr>
            <p:nvPr/>
          </p:nvSpPr>
          <p:spPr bwMode="auto">
            <a:xfrm>
              <a:off x="8008938" y="2933701"/>
              <a:ext cx="179388" cy="257175"/>
            </a:xfrm>
            <a:custGeom>
              <a:avLst/>
              <a:gdLst>
                <a:gd name="T0" fmla="*/ 0 w 46"/>
                <a:gd name="T1" fmla="*/ 0 h 66"/>
                <a:gd name="T2" fmla="*/ 15599 w 46"/>
                <a:gd name="T3" fmla="*/ 0 h 66"/>
                <a:gd name="T4" fmla="*/ 179388 w 46"/>
                <a:gd name="T5" fmla="*/ 167553 h 66"/>
                <a:gd name="T6" fmla="*/ 179388 w 46"/>
                <a:gd name="T7" fmla="*/ 249382 h 66"/>
                <a:gd name="T8" fmla="*/ 171589 w 46"/>
                <a:gd name="T9" fmla="*/ 257175 h 66"/>
                <a:gd name="T10" fmla="*/ 163789 w 46"/>
                <a:gd name="T11" fmla="*/ 249382 h 66"/>
                <a:gd name="T12" fmla="*/ 163789 w 46"/>
                <a:gd name="T13" fmla="*/ 163657 h 66"/>
                <a:gd name="T14" fmla="*/ 15599 w 46"/>
                <a:gd name="T15" fmla="*/ 19483 h 66"/>
                <a:gd name="T16" fmla="*/ 0 w 46"/>
                <a:gd name="T17" fmla="*/ 19483 h 66"/>
                <a:gd name="T18" fmla="*/ 0 w 46"/>
                <a:gd name="T19" fmla="*/ 0 h 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6" h="66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7" y="0"/>
                    <a:pt x="46" y="15"/>
                    <a:pt x="46" y="43"/>
                  </a:cubicBezTo>
                  <a:cubicBezTo>
                    <a:pt x="46" y="64"/>
                    <a:pt x="46" y="64"/>
                    <a:pt x="46" y="64"/>
                  </a:cubicBezTo>
                  <a:cubicBezTo>
                    <a:pt x="46" y="65"/>
                    <a:pt x="45" y="66"/>
                    <a:pt x="44" y="66"/>
                  </a:cubicBezTo>
                  <a:cubicBezTo>
                    <a:pt x="43" y="66"/>
                    <a:pt x="42" y="65"/>
                    <a:pt x="42" y="64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17"/>
                    <a:pt x="25" y="5"/>
                    <a:pt x="4" y="5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33" name="íṧ1ïḑé"/>
            <p:cNvSpPr>
              <a:spLocks/>
            </p:cNvSpPr>
            <p:nvPr/>
          </p:nvSpPr>
          <p:spPr bwMode="auto">
            <a:xfrm>
              <a:off x="8158163" y="3171826"/>
              <a:ext cx="77788" cy="139700"/>
            </a:xfrm>
            <a:custGeom>
              <a:avLst/>
              <a:gdLst>
                <a:gd name="T0" fmla="*/ 15558 w 20"/>
                <a:gd name="T1" fmla="*/ 0 h 36"/>
                <a:gd name="T2" fmla="*/ 23336 w 20"/>
                <a:gd name="T3" fmla="*/ 0 h 36"/>
                <a:gd name="T4" fmla="*/ 77788 w 20"/>
                <a:gd name="T5" fmla="*/ 58208 h 36"/>
                <a:gd name="T6" fmla="*/ 77788 w 20"/>
                <a:gd name="T7" fmla="*/ 81492 h 36"/>
                <a:gd name="T8" fmla="*/ 23336 w 20"/>
                <a:gd name="T9" fmla="*/ 139700 h 36"/>
                <a:gd name="T10" fmla="*/ 15558 w 20"/>
                <a:gd name="T11" fmla="*/ 139700 h 36"/>
                <a:gd name="T12" fmla="*/ 0 w 20"/>
                <a:gd name="T13" fmla="*/ 124178 h 36"/>
                <a:gd name="T14" fmla="*/ 0 w 20"/>
                <a:gd name="T15" fmla="*/ 19403 h 36"/>
                <a:gd name="T16" fmla="*/ 15558 w 20"/>
                <a:gd name="T17" fmla="*/ 0 h 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0" h="36">
                  <a:moveTo>
                    <a:pt x="4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14" y="0"/>
                    <a:pt x="20" y="7"/>
                    <a:pt x="20" y="15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9"/>
                    <a:pt x="14" y="36"/>
                    <a:pt x="6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2" y="36"/>
                    <a:pt x="0" y="34"/>
                    <a:pt x="0" y="3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898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34" name="îṡlîḍê"/>
            <p:cNvSpPr>
              <a:spLocks/>
            </p:cNvSpPr>
            <p:nvPr/>
          </p:nvSpPr>
          <p:spPr bwMode="auto">
            <a:xfrm>
              <a:off x="8158163" y="3171826"/>
              <a:ext cx="53975" cy="139700"/>
            </a:xfrm>
            <a:custGeom>
              <a:avLst/>
              <a:gdLst>
                <a:gd name="T0" fmla="*/ 53975 w 14"/>
                <a:gd name="T1" fmla="*/ 11642 h 36"/>
                <a:gd name="T2" fmla="*/ 23132 w 14"/>
                <a:gd name="T3" fmla="*/ 0 h 36"/>
                <a:gd name="T4" fmla="*/ 15421 w 14"/>
                <a:gd name="T5" fmla="*/ 0 h 36"/>
                <a:gd name="T6" fmla="*/ 0 w 14"/>
                <a:gd name="T7" fmla="*/ 19403 h 36"/>
                <a:gd name="T8" fmla="*/ 0 w 14"/>
                <a:gd name="T9" fmla="*/ 124178 h 36"/>
                <a:gd name="T10" fmla="*/ 15421 w 14"/>
                <a:gd name="T11" fmla="*/ 139700 h 36"/>
                <a:gd name="T12" fmla="*/ 23132 w 14"/>
                <a:gd name="T13" fmla="*/ 139700 h 36"/>
                <a:gd name="T14" fmla="*/ 53975 w 14"/>
                <a:gd name="T15" fmla="*/ 131939 h 36"/>
                <a:gd name="T16" fmla="*/ 53975 w 14"/>
                <a:gd name="T17" fmla="*/ 11642 h 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" h="36">
                  <a:moveTo>
                    <a:pt x="14" y="3"/>
                  </a:moveTo>
                  <a:cubicBezTo>
                    <a:pt x="11" y="1"/>
                    <a:pt x="9" y="0"/>
                    <a:pt x="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2" y="36"/>
                    <a:pt x="4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9" y="36"/>
                    <a:pt x="11" y="35"/>
                    <a:pt x="14" y="34"/>
                  </a:cubicBezTo>
                  <a:lnTo>
                    <a:pt x="14" y="3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35" name="ïṡḻíḑe"/>
            <p:cNvSpPr>
              <a:spLocks/>
            </p:cNvSpPr>
            <p:nvPr/>
          </p:nvSpPr>
          <p:spPr bwMode="auto">
            <a:xfrm>
              <a:off x="7861301" y="2981326"/>
              <a:ext cx="331788" cy="506413"/>
            </a:xfrm>
            <a:custGeom>
              <a:avLst/>
              <a:gdLst>
                <a:gd name="T0" fmla="*/ 195169 w 85"/>
                <a:gd name="T1" fmla="*/ 506413 h 130"/>
                <a:gd name="T2" fmla="*/ 195169 w 85"/>
                <a:gd name="T3" fmla="*/ 506413 h 130"/>
                <a:gd name="T4" fmla="*/ 117102 w 85"/>
                <a:gd name="T5" fmla="*/ 479145 h 130"/>
                <a:gd name="T6" fmla="*/ 74164 w 85"/>
                <a:gd name="T7" fmla="*/ 440190 h 130"/>
                <a:gd name="T8" fmla="*/ 0 w 85"/>
                <a:gd name="T9" fmla="*/ 280475 h 130"/>
                <a:gd name="T10" fmla="*/ 0 w 85"/>
                <a:gd name="T11" fmla="*/ 132446 h 130"/>
                <a:gd name="T12" fmla="*/ 132715 w 85"/>
                <a:gd name="T13" fmla="*/ 0 h 130"/>
                <a:gd name="T14" fmla="*/ 199073 w 85"/>
                <a:gd name="T15" fmla="*/ 0 h 130"/>
                <a:gd name="T16" fmla="*/ 331788 w 85"/>
                <a:gd name="T17" fmla="*/ 155819 h 130"/>
                <a:gd name="T18" fmla="*/ 331788 w 85"/>
                <a:gd name="T19" fmla="*/ 323325 h 130"/>
                <a:gd name="T20" fmla="*/ 195169 w 85"/>
                <a:gd name="T21" fmla="*/ 506413 h 13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85" h="130">
                  <a:moveTo>
                    <a:pt x="50" y="130"/>
                  </a:moveTo>
                  <a:cubicBezTo>
                    <a:pt x="50" y="130"/>
                    <a:pt x="50" y="130"/>
                    <a:pt x="50" y="130"/>
                  </a:cubicBezTo>
                  <a:cubicBezTo>
                    <a:pt x="43" y="130"/>
                    <a:pt x="35" y="128"/>
                    <a:pt x="30" y="123"/>
                  </a:cubicBezTo>
                  <a:cubicBezTo>
                    <a:pt x="19" y="113"/>
                    <a:pt x="19" y="113"/>
                    <a:pt x="19" y="113"/>
                  </a:cubicBezTo>
                  <a:cubicBezTo>
                    <a:pt x="7" y="103"/>
                    <a:pt x="0" y="88"/>
                    <a:pt x="0" y="72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70" y="0"/>
                    <a:pt x="85" y="22"/>
                    <a:pt x="85" y="40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101"/>
                    <a:pt x="62" y="130"/>
                    <a:pt x="50" y="130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36" name="ïṩḻiḑè"/>
            <p:cNvSpPr>
              <a:spLocks/>
            </p:cNvSpPr>
            <p:nvPr/>
          </p:nvSpPr>
          <p:spPr bwMode="auto">
            <a:xfrm>
              <a:off x="7831138" y="2933701"/>
              <a:ext cx="201613" cy="257175"/>
            </a:xfrm>
            <a:custGeom>
              <a:avLst/>
              <a:gdLst>
                <a:gd name="T0" fmla="*/ 201613 w 52"/>
                <a:gd name="T1" fmla="*/ 0 h 66"/>
                <a:gd name="T2" fmla="*/ 186104 w 52"/>
                <a:gd name="T3" fmla="*/ 0 h 66"/>
                <a:gd name="T4" fmla="*/ 0 w 52"/>
                <a:gd name="T5" fmla="*/ 167553 h 66"/>
                <a:gd name="T6" fmla="*/ 0 w 52"/>
                <a:gd name="T7" fmla="*/ 249382 h 66"/>
                <a:gd name="T8" fmla="*/ 7754 w 52"/>
                <a:gd name="T9" fmla="*/ 257175 h 66"/>
                <a:gd name="T10" fmla="*/ 15509 w 52"/>
                <a:gd name="T11" fmla="*/ 249382 h 66"/>
                <a:gd name="T12" fmla="*/ 15509 w 52"/>
                <a:gd name="T13" fmla="*/ 163657 h 66"/>
                <a:gd name="T14" fmla="*/ 182227 w 52"/>
                <a:gd name="T15" fmla="*/ 19483 h 66"/>
                <a:gd name="T16" fmla="*/ 201613 w 52"/>
                <a:gd name="T17" fmla="*/ 19483 h 66"/>
                <a:gd name="T18" fmla="*/ 201613 w 52"/>
                <a:gd name="T19" fmla="*/ 0 h 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2" h="66">
                  <a:moveTo>
                    <a:pt x="52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15"/>
                    <a:pt x="0" y="43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5"/>
                    <a:pt x="1" y="66"/>
                    <a:pt x="2" y="66"/>
                  </a:cubicBezTo>
                  <a:cubicBezTo>
                    <a:pt x="3" y="66"/>
                    <a:pt x="4" y="65"/>
                    <a:pt x="4" y="64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4" y="17"/>
                    <a:pt x="24" y="5"/>
                    <a:pt x="47" y="5"/>
                  </a:cubicBezTo>
                  <a:cubicBezTo>
                    <a:pt x="52" y="5"/>
                    <a:pt x="52" y="5"/>
                    <a:pt x="52" y="5"/>
                  </a:cubicBezTo>
                  <a:lnTo>
                    <a:pt x="52" y="0"/>
                  </a:ln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37" name="îṧļîḑe"/>
            <p:cNvSpPr>
              <a:spLocks/>
            </p:cNvSpPr>
            <p:nvPr/>
          </p:nvSpPr>
          <p:spPr bwMode="auto">
            <a:xfrm>
              <a:off x="8013701" y="3367088"/>
              <a:ext cx="101600" cy="53975"/>
            </a:xfrm>
            <a:custGeom>
              <a:avLst/>
              <a:gdLst>
                <a:gd name="T0" fmla="*/ 7815 w 26"/>
                <a:gd name="T1" fmla="*/ 0 h 14"/>
                <a:gd name="T2" fmla="*/ 3908 w 26"/>
                <a:gd name="T3" fmla="*/ 11566 h 14"/>
                <a:gd name="T4" fmla="*/ 50800 w 26"/>
                <a:gd name="T5" fmla="*/ 53975 h 14"/>
                <a:gd name="T6" fmla="*/ 101600 w 26"/>
                <a:gd name="T7" fmla="*/ 11566 h 14"/>
                <a:gd name="T8" fmla="*/ 93785 w 26"/>
                <a:gd name="T9" fmla="*/ 0 h 14"/>
                <a:gd name="T10" fmla="*/ 7815 w 26"/>
                <a:gd name="T11" fmla="*/ 0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4">
                  <a:moveTo>
                    <a:pt x="2" y="0"/>
                  </a:moveTo>
                  <a:cubicBezTo>
                    <a:pt x="1" y="0"/>
                    <a:pt x="0" y="2"/>
                    <a:pt x="1" y="3"/>
                  </a:cubicBezTo>
                  <a:cubicBezTo>
                    <a:pt x="3" y="10"/>
                    <a:pt x="8" y="14"/>
                    <a:pt x="13" y="14"/>
                  </a:cubicBezTo>
                  <a:cubicBezTo>
                    <a:pt x="18" y="14"/>
                    <a:pt x="23" y="10"/>
                    <a:pt x="26" y="3"/>
                  </a:cubicBezTo>
                  <a:cubicBezTo>
                    <a:pt x="26" y="2"/>
                    <a:pt x="25" y="0"/>
                    <a:pt x="24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B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38" name="í$ḷïḓê"/>
            <p:cNvSpPr>
              <a:spLocks/>
            </p:cNvSpPr>
            <p:nvPr/>
          </p:nvSpPr>
          <p:spPr bwMode="auto">
            <a:xfrm>
              <a:off x="7943851" y="3225801"/>
              <a:ext cx="77788" cy="20638"/>
            </a:xfrm>
            <a:custGeom>
              <a:avLst/>
              <a:gdLst>
                <a:gd name="T0" fmla="*/ 0 w 20"/>
                <a:gd name="T1" fmla="*/ 20638 h 5"/>
                <a:gd name="T2" fmla="*/ 77788 w 20"/>
                <a:gd name="T3" fmla="*/ 20638 h 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0" h="5">
                  <a:moveTo>
                    <a:pt x="0" y="5"/>
                  </a:moveTo>
                  <a:cubicBezTo>
                    <a:pt x="6" y="0"/>
                    <a:pt x="15" y="0"/>
                    <a:pt x="20" y="5"/>
                  </a:cubicBezTo>
                </a:path>
              </a:pathLst>
            </a:custGeom>
            <a:noFill/>
            <a:ln w="23813" cap="rnd">
              <a:solidFill>
                <a:srgbClr val="4F1F3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39" name="ïSļíďé"/>
            <p:cNvSpPr>
              <a:spLocks/>
            </p:cNvSpPr>
            <p:nvPr/>
          </p:nvSpPr>
          <p:spPr bwMode="auto">
            <a:xfrm>
              <a:off x="8107363" y="3230563"/>
              <a:ext cx="61913" cy="15875"/>
            </a:xfrm>
            <a:custGeom>
              <a:avLst/>
              <a:gdLst>
                <a:gd name="T0" fmla="*/ 0 w 16"/>
                <a:gd name="T1" fmla="*/ 15875 h 4"/>
                <a:gd name="T2" fmla="*/ 61913 w 16"/>
                <a:gd name="T3" fmla="*/ 15875 h 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6" h="4">
                  <a:moveTo>
                    <a:pt x="0" y="4"/>
                  </a:moveTo>
                  <a:cubicBezTo>
                    <a:pt x="4" y="0"/>
                    <a:pt x="12" y="0"/>
                    <a:pt x="16" y="4"/>
                  </a:cubicBezTo>
                </a:path>
              </a:pathLst>
            </a:custGeom>
            <a:noFill/>
            <a:ln w="23813" cap="rnd">
              <a:solidFill>
                <a:srgbClr val="4F1F3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40" name="ïśľide"/>
            <p:cNvSpPr>
              <a:spLocks/>
            </p:cNvSpPr>
            <p:nvPr/>
          </p:nvSpPr>
          <p:spPr bwMode="auto">
            <a:xfrm>
              <a:off x="8032751" y="3311526"/>
              <a:ext cx="53975" cy="47625"/>
            </a:xfrm>
            <a:custGeom>
              <a:avLst/>
              <a:gdLst>
                <a:gd name="T0" fmla="*/ 0 w 14"/>
                <a:gd name="T1" fmla="*/ 0 h 12"/>
                <a:gd name="T2" fmla="*/ 3855 w 14"/>
                <a:gd name="T3" fmla="*/ 7938 h 12"/>
                <a:gd name="T4" fmla="*/ 26988 w 14"/>
                <a:gd name="T5" fmla="*/ 43656 h 12"/>
                <a:gd name="T6" fmla="*/ 30843 w 14"/>
                <a:gd name="T7" fmla="*/ 43656 h 12"/>
                <a:gd name="T8" fmla="*/ 46264 w 14"/>
                <a:gd name="T9" fmla="*/ 39688 h 12"/>
                <a:gd name="T10" fmla="*/ 46264 w 14"/>
                <a:gd name="T11" fmla="*/ 39688 h 12"/>
                <a:gd name="T12" fmla="*/ 53975 w 14"/>
                <a:gd name="T13" fmla="*/ 15875 h 12"/>
                <a:gd name="T14" fmla="*/ 53975 w 14"/>
                <a:gd name="T15" fmla="*/ 0 h 12"/>
                <a:gd name="T16" fmla="*/ 0 w 14"/>
                <a:gd name="T17" fmla="*/ 0 h 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" h="12">
                  <a:moveTo>
                    <a:pt x="0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2" y="6"/>
                    <a:pt x="4" y="9"/>
                    <a:pt x="7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11" y="12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8"/>
                    <a:pt x="14" y="6"/>
                    <a:pt x="14" y="4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C7F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41" name="îS1ïḋè"/>
            <p:cNvSpPr>
              <a:spLocks/>
            </p:cNvSpPr>
            <p:nvPr/>
          </p:nvSpPr>
          <p:spPr bwMode="auto">
            <a:xfrm>
              <a:off x="8032751" y="3241676"/>
              <a:ext cx="69850" cy="93663"/>
            </a:xfrm>
            <a:custGeom>
              <a:avLst/>
              <a:gdLst>
                <a:gd name="T0" fmla="*/ 19403 w 18"/>
                <a:gd name="T1" fmla="*/ 11708 h 24"/>
                <a:gd name="T2" fmla="*/ 3881 w 18"/>
                <a:gd name="T3" fmla="*/ 58539 h 24"/>
                <a:gd name="T4" fmla="*/ 15522 w 18"/>
                <a:gd name="T5" fmla="*/ 81955 h 24"/>
                <a:gd name="T6" fmla="*/ 34925 w 18"/>
                <a:gd name="T7" fmla="*/ 89760 h 24"/>
                <a:gd name="T8" fmla="*/ 65969 w 18"/>
                <a:gd name="T9" fmla="*/ 85858 h 24"/>
                <a:gd name="T10" fmla="*/ 65969 w 18"/>
                <a:gd name="T11" fmla="*/ 85858 h 24"/>
                <a:gd name="T12" fmla="*/ 69850 w 18"/>
                <a:gd name="T13" fmla="*/ 66345 h 24"/>
                <a:gd name="T14" fmla="*/ 46567 w 18"/>
                <a:gd name="T15" fmla="*/ 11708 h 24"/>
                <a:gd name="T16" fmla="*/ 19403 w 18"/>
                <a:gd name="T17" fmla="*/ 11708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8" h="24">
                  <a:moveTo>
                    <a:pt x="5" y="3"/>
                  </a:moveTo>
                  <a:cubicBezTo>
                    <a:pt x="1" y="15"/>
                    <a:pt x="1" y="15"/>
                    <a:pt x="1" y="15"/>
                  </a:cubicBezTo>
                  <a:cubicBezTo>
                    <a:pt x="0" y="18"/>
                    <a:pt x="1" y="20"/>
                    <a:pt x="4" y="21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1" y="24"/>
                    <a:pt x="14" y="24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8" y="21"/>
                    <a:pt x="18" y="19"/>
                    <a:pt x="18" y="17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0"/>
                    <a:pt x="6" y="0"/>
                    <a:pt x="5" y="3"/>
                  </a:cubicBezTo>
                  <a:close/>
                </a:path>
              </a:pathLst>
            </a:custGeom>
            <a:solidFill>
              <a:srgbClr val="F9D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42" name="ïs1îḍê"/>
            <p:cNvSpPr>
              <a:spLocks/>
            </p:cNvSpPr>
            <p:nvPr/>
          </p:nvSpPr>
          <p:spPr bwMode="auto">
            <a:xfrm>
              <a:off x="7908926" y="3281363"/>
              <a:ext cx="80963" cy="69850"/>
            </a:xfrm>
            <a:custGeom>
              <a:avLst/>
              <a:gdLst>
                <a:gd name="T0" fmla="*/ 53975 w 21"/>
                <a:gd name="T1" fmla="*/ 62089 h 18"/>
                <a:gd name="T2" fmla="*/ 7711 w 21"/>
                <a:gd name="T3" fmla="*/ 50447 h 18"/>
                <a:gd name="T4" fmla="*/ 30843 w 21"/>
                <a:gd name="T5" fmla="*/ 7761 h 18"/>
                <a:gd name="T6" fmla="*/ 73252 w 21"/>
                <a:gd name="T7" fmla="*/ 19403 h 18"/>
                <a:gd name="T8" fmla="*/ 53975 w 21"/>
                <a:gd name="T9" fmla="*/ 62089 h 1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" h="18">
                  <a:moveTo>
                    <a:pt x="14" y="16"/>
                  </a:moveTo>
                  <a:cubicBezTo>
                    <a:pt x="9" y="18"/>
                    <a:pt x="3" y="17"/>
                    <a:pt x="2" y="13"/>
                  </a:cubicBezTo>
                  <a:cubicBezTo>
                    <a:pt x="0" y="9"/>
                    <a:pt x="3" y="4"/>
                    <a:pt x="8" y="2"/>
                  </a:cubicBezTo>
                  <a:cubicBezTo>
                    <a:pt x="12" y="0"/>
                    <a:pt x="18" y="1"/>
                    <a:pt x="19" y="5"/>
                  </a:cubicBezTo>
                  <a:cubicBezTo>
                    <a:pt x="21" y="9"/>
                    <a:pt x="18" y="14"/>
                    <a:pt x="14" y="16"/>
                  </a:cubicBezTo>
                  <a:close/>
                </a:path>
              </a:pathLst>
            </a:custGeom>
            <a:solidFill>
              <a:srgbClr val="F9D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43" name="işḷiḍe"/>
            <p:cNvSpPr>
              <a:spLocks/>
            </p:cNvSpPr>
            <p:nvPr/>
          </p:nvSpPr>
          <p:spPr bwMode="auto">
            <a:xfrm>
              <a:off x="8115301" y="3284538"/>
              <a:ext cx="73025" cy="66675"/>
            </a:xfrm>
            <a:custGeom>
              <a:avLst/>
              <a:gdLst>
                <a:gd name="T0" fmla="*/ 26904 w 19"/>
                <a:gd name="T1" fmla="*/ 58831 h 17"/>
                <a:gd name="T2" fmla="*/ 69182 w 19"/>
                <a:gd name="T3" fmla="*/ 43143 h 17"/>
                <a:gd name="T4" fmla="*/ 46121 w 19"/>
                <a:gd name="T5" fmla="*/ 3922 h 17"/>
                <a:gd name="T6" fmla="*/ 7687 w 19"/>
                <a:gd name="T7" fmla="*/ 19610 h 17"/>
                <a:gd name="T8" fmla="*/ 26904 w 19"/>
                <a:gd name="T9" fmla="*/ 58831 h 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" h="17">
                  <a:moveTo>
                    <a:pt x="7" y="15"/>
                  </a:moveTo>
                  <a:cubicBezTo>
                    <a:pt x="11" y="17"/>
                    <a:pt x="16" y="15"/>
                    <a:pt x="18" y="11"/>
                  </a:cubicBezTo>
                  <a:cubicBezTo>
                    <a:pt x="19" y="8"/>
                    <a:pt x="17" y="3"/>
                    <a:pt x="12" y="1"/>
                  </a:cubicBezTo>
                  <a:cubicBezTo>
                    <a:pt x="8" y="0"/>
                    <a:pt x="3" y="1"/>
                    <a:pt x="2" y="5"/>
                  </a:cubicBezTo>
                  <a:cubicBezTo>
                    <a:pt x="0" y="8"/>
                    <a:pt x="2" y="13"/>
                    <a:pt x="7" y="15"/>
                  </a:cubicBezTo>
                  <a:close/>
                </a:path>
              </a:pathLst>
            </a:custGeom>
            <a:solidFill>
              <a:srgbClr val="F9D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44" name="işļiḑé"/>
            <p:cNvSpPr>
              <a:spLocks/>
            </p:cNvSpPr>
            <p:nvPr/>
          </p:nvSpPr>
          <p:spPr bwMode="auto">
            <a:xfrm>
              <a:off x="7796213" y="3171826"/>
              <a:ext cx="77788" cy="139700"/>
            </a:xfrm>
            <a:custGeom>
              <a:avLst/>
              <a:gdLst>
                <a:gd name="T0" fmla="*/ 62230 w 20"/>
                <a:gd name="T1" fmla="*/ 0 h 36"/>
                <a:gd name="T2" fmla="*/ 58341 w 20"/>
                <a:gd name="T3" fmla="*/ 0 h 36"/>
                <a:gd name="T4" fmla="*/ 0 w 20"/>
                <a:gd name="T5" fmla="*/ 58208 h 36"/>
                <a:gd name="T6" fmla="*/ 0 w 20"/>
                <a:gd name="T7" fmla="*/ 81492 h 36"/>
                <a:gd name="T8" fmla="*/ 58341 w 20"/>
                <a:gd name="T9" fmla="*/ 139700 h 36"/>
                <a:gd name="T10" fmla="*/ 62230 w 20"/>
                <a:gd name="T11" fmla="*/ 139700 h 36"/>
                <a:gd name="T12" fmla="*/ 77788 w 20"/>
                <a:gd name="T13" fmla="*/ 124178 h 36"/>
                <a:gd name="T14" fmla="*/ 77788 w 20"/>
                <a:gd name="T15" fmla="*/ 19403 h 36"/>
                <a:gd name="T16" fmla="*/ 62230 w 20"/>
                <a:gd name="T17" fmla="*/ 0 h 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0" h="36">
                  <a:moveTo>
                    <a:pt x="16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9"/>
                    <a:pt x="6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8" y="36"/>
                    <a:pt x="20" y="34"/>
                    <a:pt x="20" y="32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rgbClr val="898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45" name="íṣļíḋè"/>
            <p:cNvSpPr>
              <a:spLocks/>
            </p:cNvSpPr>
            <p:nvPr/>
          </p:nvSpPr>
          <p:spPr bwMode="auto">
            <a:xfrm>
              <a:off x="7842251" y="3273426"/>
              <a:ext cx="182563" cy="158750"/>
            </a:xfrm>
            <a:custGeom>
              <a:avLst/>
              <a:gdLst>
                <a:gd name="T0" fmla="*/ 182563 w 47"/>
                <a:gd name="T1" fmla="*/ 158750 h 41"/>
                <a:gd name="T2" fmla="*/ 170910 w 47"/>
                <a:gd name="T3" fmla="*/ 158750 h 41"/>
                <a:gd name="T4" fmla="*/ 3884 w 47"/>
                <a:gd name="T5" fmla="*/ 23232 h 41"/>
                <a:gd name="T6" fmla="*/ 0 w 47"/>
                <a:gd name="T7" fmla="*/ 11616 h 41"/>
                <a:gd name="T8" fmla="*/ 7769 w 47"/>
                <a:gd name="T9" fmla="*/ 0 h 41"/>
                <a:gd name="T10" fmla="*/ 7769 w 47"/>
                <a:gd name="T11" fmla="*/ 0 h 41"/>
                <a:gd name="T12" fmla="*/ 19422 w 47"/>
                <a:gd name="T13" fmla="*/ 7744 h 41"/>
                <a:gd name="T14" fmla="*/ 19422 w 47"/>
                <a:gd name="T15" fmla="*/ 19360 h 41"/>
                <a:gd name="T16" fmla="*/ 170910 w 47"/>
                <a:gd name="T17" fmla="*/ 139390 h 41"/>
                <a:gd name="T18" fmla="*/ 182563 w 47"/>
                <a:gd name="T19" fmla="*/ 139390 h 41"/>
                <a:gd name="T20" fmla="*/ 182563 w 47"/>
                <a:gd name="T21" fmla="*/ 158750 h 4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47" h="41">
                  <a:moveTo>
                    <a:pt x="47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24" y="41"/>
                    <a:pt x="6" y="27"/>
                    <a:pt x="1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4" y="1"/>
                    <a:pt x="5" y="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10" y="24"/>
                    <a:pt x="26" y="36"/>
                    <a:pt x="44" y="36"/>
                  </a:cubicBezTo>
                  <a:cubicBezTo>
                    <a:pt x="47" y="36"/>
                    <a:pt x="47" y="36"/>
                    <a:pt x="47" y="36"/>
                  </a:cubicBezTo>
                  <a:lnTo>
                    <a:pt x="47" y="41"/>
                  </a:ln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46" name="iśḷídé"/>
            <p:cNvSpPr>
              <a:spLocks/>
            </p:cNvSpPr>
            <p:nvPr/>
          </p:nvSpPr>
          <p:spPr bwMode="auto">
            <a:xfrm>
              <a:off x="8024813" y="3405188"/>
              <a:ext cx="47625" cy="34925"/>
            </a:xfrm>
            <a:custGeom>
              <a:avLst/>
              <a:gdLst>
                <a:gd name="T0" fmla="*/ 39688 w 12"/>
                <a:gd name="T1" fmla="*/ 0 h 9"/>
                <a:gd name="T2" fmla="*/ 7938 w 12"/>
                <a:gd name="T3" fmla="*/ 0 h 9"/>
                <a:gd name="T4" fmla="*/ 0 w 12"/>
                <a:gd name="T5" fmla="*/ 7761 h 9"/>
                <a:gd name="T6" fmla="*/ 0 w 12"/>
                <a:gd name="T7" fmla="*/ 27164 h 9"/>
                <a:gd name="T8" fmla="*/ 7938 w 12"/>
                <a:gd name="T9" fmla="*/ 34925 h 9"/>
                <a:gd name="T10" fmla="*/ 39688 w 12"/>
                <a:gd name="T11" fmla="*/ 34925 h 9"/>
                <a:gd name="T12" fmla="*/ 47625 w 12"/>
                <a:gd name="T13" fmla="*/ 27164 h 9"/>
                <a:gd name="T14" fmla="*/ 47625 w 12"/>
                <a:gd name="T15" fmla="*/ 7761 h 9"/>
                <a:gd name="T16" fmla="*/ 39688 w 12"/>
                <a:gd name="T17" fmla="*/ 0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2" h="9">
                  <a:moveTo>
                    <a:pt x="1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1" y="9"/>
                    <a:pt x="2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2" y="8"/>
                    <a:pt x="12" y="7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1"/>
                    <a:pt x="11" y="0"/>
                    <a:pt x="10" y="0"/>
                  </a:cubicBezTo>
                  <a:close/>
                </a:path>
              </a:pathLst>
            </a:custGeom>
            <a:solidFill>
              <a:srgbClr val="898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47" name="iṣḻiďé"/>
            <p:cNvSpPr>
              <a:spLocks noChangeArrowheads="1"/>
            </p:cNvSpPr>
            <p:nvPr/>
          </p:nvSpPr>
          <p:spPr bwMode="auto">
            <a:xfrm>
              <a:off x="8166101" y="4146551"/>
              <a:ext cx="42863" cy="884238"/>
            </a:xfrm>
            <a:prstGeom prst="rect">
              <a:avLst/>
            </a:pr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48" name="ïṡļïḋê"/>
            <p:cNvSpPr>
              <a:spLocks noChangeArrowheads="1"/>
            </p:cNvSpPr>
            <p:nvPr/>
          </p:nvSpPr>
          <p:spPr bwMode="auto">
            <a:xfrm>
              <a:off x="8656638" y="4146551"/>
              <a:ext cx="42863" cy="884238"/>
            </a:xfrm>
            <a:prstGeom prst="rect">
              <a:avLst/>
            </a:pr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49" name="îṧḻide"/>
            <p:cNvSpPr>
              <a:spLocks/>
            </p:cNvSpPr>
            <p:nvPr/>
          </p:nvSpPr>
          <p:spPr bwMode="auto">
            <a:xfrm>
              <a:off x="8959851" y="3592513"/>
              <a:ext cx="677863" cy="444500"/>
            </a:xfrm>
            <a:custGeom>
              <a:avLst/>
              <a:gdLst>
                <a:gd name="T0" fmla="*/ 0 w 174"/>
                <a:gd name="T1" fmla="*/ 444500 h 114"/>
                <a:gd name="T2" fmla="*/ 576573 w 174"/>
                <a:gd name="T3" fmla="*/ 444500 h 114"/>
                <a:gd name="T4" fmla="*/ 603843 w 174"/>
                <a:gd name="T5" fmla="*/ 425004 h 114"/>
                <a:gd name="T6" fmla="*/ 677863 w 174"/>
                <a:gd name="T7" fmla="*/ 19496 h 114"/>
                <a:gd name="T8" fmla="*/ 658384 w 174"/>
                <a:gd name="T9" fmla="*/ 0 h 114"/>
                <a:gd name="T10" fmla="*/ 77915 w 174"/>
                <a:gd name="T11" fmla="*/ 0 h 114"/>
                <a:gd name="T12" fmla="*/ 0 w 174"/>
                <a:gd name="T13" fmla="*/ 444500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74" h="114">
                  <a:moveTo>
                    <a:pt x="0" y="114"/>
                  </a:moveTo>
                  <a:cubicBezTo>
                    <a:pt x="148" y="114"/>
                    <a:pt x="148" y="114"/>
                    <a:pt x="148" y="114"/>
                  </a:cubicBezTo>
                  <a:cubicBezTo>
                    <a:pt x="152" y="114"/>
                    <a:pt x="154" y="112"/>
                    <a:pt x="155" y="109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2"/>
                    <a:pt x="172" y="0"/>
                    <a:pt x="169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0" y="114"/>
                  </a:lnTo>
                  <a:close/>
                </a:path>
              </a:pathLst>
            </a:custGeom>
            <a:solidFill>
              <a:srgbClr val="DBDD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50" name="íṣľîḋé"/>
            <p:cNvSpPr>
              <a:spLocks/>
            </p:cNvSpPr>
            <p:nvPr/>
          </p:nvSpPr>
          <p:spPr bwMode="auto">
            <a:xfrm>
              <a:off x="8542338" y="4037013"/>
              <a:ext cx="468313" cy="34925"/>
            </a:xfrm>
            <a:custGeom>
              <a:avLst/>
              <a:gdLst>
                <a:gd name="T0" fmla="*/ 27318 w 120"/>
                <a:gd name="T1" fmla="*/ 34925 h 9"/>
                <a:gd name="T2" fmla="*/ 468313 w 120"/>
                <a:gd name="T3" fmla="*/ 34925 h 9"/>
                <a:gd name="T4" fmla="*/ 468313 w 120"/>
                <a:gd name="T5" fmla="*/ 0 h 9"/>
                <a:gd name="T6" fmla="*/ 0 w 120"/>
                <a:gd name="T7" fmla="*/ 0 h 9"/>
                <a:gd name="T8" fmla="*/ 0 w 120"/>
                <a:gd name="T9" fmla="*/ 11642 h 9"/>
                <a:gd name="T10" fmla="*/ 27318 w 120"/>
                <a:gd name="T11" fmla="*/ 34925 h 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20" h="9">
                  <a:moveTo>
                    <a:pt x="7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6"/>
                    <a:pt x="3" y="9"/>
                    <a:pt x="7" y="9"/>
                  </a:cubicBez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51" name="ïṥḷîḍe"/>
            <p:cNvSpPr>
              <a:spLocks/>
            </p:cNvSpPr>
            <p:nvPr/>
          </p:nvSpPr>
          <p:spPr bwMode="auto">
            <a:xfrm>
              <a:off x="9037638" y="3592513"/>
              <a:ext cx="600075" cy="15875"/>
            </a:xfrm>
            <a:custGeom>
              <a:avLst/>
              <a:gdLst>
                <a:gd name="T0" fmla="*/ 0 w 154"/>
                <a:gd name="T1" fmla="*/ 15875 h 4"/>
                <a:gd name="T2" fmla="*/ 0 w 154"/>
                <a:gd name="T3" fmla="*/ 0 h 4"/>
                <a:gd name="T4" fmla="*/ 580592 w 154"/>
                <a:gd name="T5" fmla="*/ 0 h 4"/>
                <a:gd name="T6" fmla="*/ 600075 w 154"/>
                <a:gd name="T7" fmla="*/ 15875 h 4"/>
                <a:gd name="T8" fmla="*/ 0 w 154"/>
                <a:gd name="T9" fmla="*/ 15875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4" h="4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52" y="0"/>
                    <a:pt x="154" y="2"/>
                    <a:pt x="154" y="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CDD0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52" name="iṣḻiďé"/>
            <p:cNvSpPr>
              <a:spLocks/>
            </p:cNvSpPr>
            <p:nvPr/>
          </p:nvSpPr>
          <p:spPr bwMode="auto">
            <a:xfrm>
              <a:off x="8959851" y="3592513"/>
              <a:ext cx="96838" cy="444500"/>
            </a:xfrm>
            <a:custGeom>
              <a:avLst/>
              <a:gdLst>
                <a:gd name="T0" fmla="*/ 3874 w 25"/>
                <a:gd name="T1" fmla="*/ 417206 h 114"/>
                <a:gd name="T2" fmla="*/ 0 w 25"/>
                <a:gd name="T3" fmla="*/ 444500 h 114"/>
                <a:gd name="T4" fmla="*/ 23241 w 25"/>
                <a:gd name="T5" fmla="*/ 425004 h 114"/>
                <a:gd name="T6" fmla="*/ 96838 w 25"/>
                <a:gd name="T7" fmla="*/ 15596 h 114"/>
                <a:gd name="T8" fmla="*/ 81344 w 25"/>
                <a:gd name="T9" fmla="*/ 0 h 114"/>
                <a:gd name="T10" fmla="*/ 77470 w 25"/>
                <a:gd name="T11" fmla="*/ 0 h 114"/>
                <a:gd name="T12" fmla="*/ 3874 w 25"/>
                <a:gd name="T13" fmla="*/ 417206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5" h="114">
                  <a:moveTo>
                    <a:pt x="1" y="107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3" y="114"/>
                    <a:pt x="5" y="112"/>
                    <a:pt x="6" y="109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2"/>
                    <a:pt x="23" y="0"/>
                    <a:pt x="21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1" y="107"/>
                  </a:ln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53" name="íšḻïḋe"/>
            <p:cNvSpPr>
              <a:spLocks/>
            </p:cNvSpPr>
            <p:nvPr/>
          </p:nvSpPr>
          <p:spPr bwMode="auto">
            <a:xfrm>
              <a:off x="8916988" y="4037013"/>
              <a:ext cx="592138" cy="34925"/>
            </a:xfrm>
            <a:custGeom>
              <a:avLst/>
              <a:gdLst>
                <a:gd name="T0" fmla="*/ 0 w 152"/>
                <a:gd name="T1" fmla="*/ 34925 h 9"/>
                <a:gd name="T2" fmla="*/ 549286 w 152"/>
                <a:gd name="T3" fmla="*/ 34925 h 9"/>
                <a:gd name="T4" fmla="*/ 568764 w 152"/>
                <a:gd name="T5" fmla="*/ 34925 h 9"/>
                <a:gd name="T6" fmla="*/ 592138 w 152"/>
                <a:gd name="T7" fmla="*/ 11642 h 9"/>
                <a:gd name="T8" fmla="*/ 592138 w 152"/>
                <a:gd name="T9" fmla="*/ 0 h 9"/>
                <a:gd name="T10" fmla="*/ 23374 w 152"/>
                <a:gd name="T11" fmla="*/ 0 h 9"/>
                <a:gd name="T12" fmla="*/ 23374 w 152"/>
                <a:gd name="T13" fmla="*/ 11642 h 9"/>
                <a:gd name="T14" fmla="*/ 0 w 152"/>
                <a:gd name="T15" fmla="*/ 34925 h 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52" h="9">
                  <a:moveTo>
                    <a:pt x="0" y="9"/>
                  </a:moveTo>
                  <a:cubicBezTo>
                    <a:pt x="141" y="9"/>
                    <a:pt x="141" y="9"/>
                    <a:pt x="141" y="9"/>
                  </a:cubicBezTo>
                  <a:cubicBezTo>
                    <a:pt x="146" y="9"/>
                    <a:pt x="146" y="9"/>
                    <a:pt x="146" y="9"/>
                  </a:cubicBezTo>
                  <a:cubicBezTo>
                    <a:pt x="149" y="9"/>
                    <a:pt x="152" y="6"/>
                    <a:pt x="152" y="3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6"/>
                    <a:pt x="3" y="9"/>
                    <a:pt x="0" y="9"/>
                  </a:cubicBezTo>
                  <a:close/>
                </a:path>
              </a:pathLst>
            </a:custGeom>
            <a:solidFill>
              <a:srgbClr val="CDD0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54" name="ïŝľîḑé"/>
            <p:cNvSpPr>
              <a:spLocks noChangeArrowheads="1"/>
            </p:cNvSpPr>
            <p:nvPr/>
          </p:nvSpPr>
          <p:spPr bwMode="auto">
            <a:xfrm>
              <a:off x="3913188" y="4071938"/>
              <a:ext cx="1436688" cy="74613"/>
            </a:xfrm>
            <a:prstGeom prst="rect">
              <a:avLst/>
            </a:prstGeom>
            <a:solidFill>
              <a:srgbClr val="5B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55" name="íšlîďè"/>
            <p:cNvSpPr>
              <a:spLocks noChangeArrowheads="1"/>
            </p:cNvSpPr>
            <p:nvPr/>
          </p:nvSpPr>
          <p:spPr bwMode="auto">
            <a:xfrm>
              <a:off x="3816351" y="4071938"/>
              <a:ext cx="630238" cy="74613"/>
            </a:xfrm>
            <a:prstGeom prst="rect">
              <a:avLst/>
            </a:prstGeom>
            <a:solidFill>
              <a:srgbClr val="7D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56" name="iṩliḋè"/>
            <p:cNvSpPr>
              <a:spLocks noChangeArrowheads="1"/>
            </p:cNvSpPr>
            <p:nvPr/>
          </p:nvSpPr>
          <p:spPr bwMode="auto">
            <a:xfrm>
              <a:off x="4711701" y="4146551"/>
              <a:ext cx="42863" cy="884238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57" name="ïSḻîḓé"/>
            <p:cNvSpPr>
              <a:spLocks noChangeArrowheads="1"/>
            </p:cNvSpPr>
            <p:nvPr/>
          </p:nvSpPr>
          <p:spPr bwMode="auto">
            <a:xfrm>
              <a:off x="5180013" y="4146551"/>
              <a:ext cx="41275" cy="884238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58" name="ïṥḷiďe"/>
            <p:cNvSpPr>
              <a:spLocks noChangeArrowheads="1"/>
            </p:cNvSpPr>
            <p:nvPr/>
          </p:nvSpPr>
          <p:spPr bwMode="auto">
            <a:xfrm>
              <a:off x="3159126" y="3565526"/>
              <a:ext cx="404813" cy="666750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59" name="iṩľíḓé"/>
            <p:cNvSpPr>
              <a:spLocks/>
            </p:cNvSpPr>
            <p:nvPr/>
          </p:nvSpPr>
          <p:spPr bwMode="auto">
            <a:xfrm>
              <a:off x="3081338" y="3565526"/>
              <a:ext cx="150813" cy="666750"/>
            </a:xfrm>
            <a:custGeom>
              <a:avLst/>
              <a:gdLst>
                <a:gd name="T0" fmla="*/ 77340 w 39"/>
                <a:gd name="T1" fmla="*/ 666750 h 171"/>
                <a:gd name="T2" fmla="*/ 77340 w 39"/>
                <a:gd name="T3" fmla="*/ 666750 h 171"/>
                <a:gd name="T4" fmla="*/ 0 w 39"/>
                <a:gd name="T5" fmla="*/ 588768 h 171"/>
                <a:gd name="T6" fmla="*/ 0 w 39"/>
                <a:gd name="T7" fmla="*/ 74083 h 171"/>
                <a:gd name="T8" fmla="*/ 77340 w 39"/>
                <a:gd name="T9" fmla="*/ 0 h 171"/>
                <a:gd name="T10" fmla="*/ 77340 w 39"/>
                <a:gd name="T11" fmla="*/ 0 h 171"/>
                <a:gd name="T12" fmla="*/ 150813 w 39"/>
                <a:gd name="T13" fmla="*/ 74083 h 171"/>
                <a:gd name="T14" fmla="*/ 150813 w 39"/>
                <a:gd name="T15" fmla="*/ 588768 h 171"/>
                <a:gd name="T16" fmla="*/ 77340 w 39"/>
                <a:gd name="T17" fmla="*/ 666750 h 17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9" h="171">
                  <a:moveTo>
                    <a:pt x="20" y="171"/>
                  </a:moveTo>
                  <a:cubicBezTo>
                    <a:pt x="20" y="171"/>
                    <a:pt x="20" y="171"/>
                    <a:pt x="20" y="171"/>
                  </a:cubicBezTo>
                  <a:cubicBezTo>
                    <a:pt x="9" y="171"/>
                    <a:pt x="0" y="162"/>
                    <a:pt x="0" y="15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151"/>
                    <a:pt x="39" y="151"/>
                    <a:pt x="39" y="151"/>
                  </a:cubicBezTo>
                  <a:cubicBezTo>
                    <a:pt x="39" y="162"/>
                    <a:pt x="30" y="171"/>
                    <a:pt x="20" y="17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60" name="íśḻíḋé"/>
            <p:cNvSpPr>
              <a:spLocks/>
            </p:cNvSpPr>
            <p:nvPr/>
          </p:nvSpPr>
          <p:spPr bwMode="auto">
            <a:xfrm>
              <a:off x="3489326" y="3565526"/>
              <a:ext cx="152400" cy="666750"/>
            </a:xfrm>
            <a:custGeom>
              <a:avLst/>
              <a:gdLst>
                <a:gd name="T0" fmla="*/ 74246 w 39"/>
                <a:gd name="T1" fmla="*/ 666750 h 171"/>
                <a:gd name="T2" fmla="*/ 74246 w 39"/>
                <a:gd name="T3" fmla="*/ 666750 h 171"/>
                <a:gd name="T4" fmla="*/ 0 w 39"/>
                <a:gd name="T5" fmla="*/ 588768 h 171"/>
                <a:gd name="T6" fmla="*/ 0 w 39"/>
                <a:gd name="T7" fmla="*/ 74083 h 171"/>
                <a:gd name="T8" fmla="*/ 74246 w 39"/>
                <a:gd name="T9" fmla="*/ 0 h 171"/>
                <a:gd name="T10" fmla="*/ 74246 w 39"/>
                <a:gd name="T11" fmla="*/ 0 h 171"/>
                <a:gd name="T12" fmla="*/ 152400 w 39"/>
                <a:gd name="T13" fmla="*/ 74083 h 171"/>
                <a:gd name="T14" fmla="*/ 152400 w 39"/>
                <a:gd name="T15" fmla="*/ 588768 h 171"/>
                <a:gd name="T16" fmla="*/ 74246 w 39"/>
                <a:gd name="T17" fmla="*/ 666750 h 17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9" h="171">
                  <a:moveTo>
                    <a:pt x="19" y="171"/>
                  </a:moveTo>
                  <a:cubicBezTo>
                    <a:pt x="19" y="171"/>
                    <a:pt x="19" y="171"/>
                    <a:pt x="19" y="171"/>
                  </a:cubicBezTo>
                  <a:cubicBezTo>
                    <a:pt x="9" y="171"/>
                    <a:pt x="0" y="162"/>
                    <a:pt x="0" y="15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151"/>
                    <a:pt x="39" y="151"/>
                    <a:pt x="39" y="151"/>
                  </a:cubicBezTo>
                  <a:cubicBezTo>
                    <a:pt x="39" y="162"/>
                    <a:pt x="30" y="171"/>
                    <a:pt x="19" y="171"/>
                  </a:cubicBezTo>
                  <a:close/>
                </a:path>
              </a:pathLst>
            </a:cu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61" name="ïṩļîdè"/>
            <p:cNvSpPr>
              <a:spLocks noChangeArrowheads="1"/>
            </p:cNvSpPr>
            <p:nvPr/>
          </p:nvSpPr>
          <p:spPr bwMode="auto">
            <a:xfrm>
              <a:off x="3349626" y="4232276"/>
              <a:ext cx="61913" cy="136525"/>
            </a:xfrm>
            <a:prstGeom prst="rect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62" name="ísļíḋe"/>
            <p:cNvSpPr>
              <a:spLocks/>
            </p:cNvSpPr>
            <p:nvPr/>
          </p:nvSpPr>
          <p:spPr bwMode="auto">
            <a:xfrm>
              <a:off x="3543301" y="4160838"/>
              <a:ext cx="776288" cy="658813"/>
            </a:xfrm>
            <a:custGeom>
              <a:avLst/>
              <a:gdLst>
                <a:gd name="T0" fmla="*/ 678764 w 199"/>
                <a:gd name="T1" fmla="*/ 0 h 169"/>
                <a:gd name="T2" fmla="*/ 659260 w 199"/>
                <a:gd name="T3" fmla="*/ 0 h 169"/>
                <a:gd name="T4" fmla="*/ 612448 w 199"/>
                <a:gd name="T5" fmla="*/ 0 h 169"/>
                <a:gd name="T6" fmla="*/ 0 w 199"/>
                <a:gd name="T7" fmla="*/ 0 h 169"/>
                <a:gd name="T8" fmla="*/ 0 w 199"/>
                <a:gd name="T9" fmla="*/ 58475 h 169"/>
                <a:gd name="T10" fmla="*/ 175543 w 199"/>
                <a:gd name="T11" fmla="*/ 218305 h 169"/>
                <a:gd name="T12" fmla="*/ 573439 w 199"/>
                <a:gd name="T13" fmla="*/ 183220 h 169"/>
                <a:gd name="T14" fmla="*/ 483717 w 199"/>
                <a:gd name="T15" fmla="*/ 658813 h 169"/>
                <a:gd name="T16" fmla="*/ 659260 w 199"/>
                <a:gd name="T17" fmla="*/ 658813 h 169"/>
                <a:gd name="T18" fmla="*/ 764585 w 199"/>
                <a:gd name="T19" fmla="*/ 101356 h 169"/>
                <a:gd name="T20" fmla="*/ 678764 w 199"/>
                <a:gd name="T21" fmla="*/ 0 h 16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99" h="169">
                  <a:moveTo>
                    <a:pt x="174" y="0"/>
                  </a:moveTo>
                  <a:cubicBezTo>
                    <a:pt x="169" y="0"/>
                    <a:pt x="169" y="0"/>
                    <a:pt x="169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39"/>
                    <a:pt x="21" y="58"/>
                    <a:pt x="45" y="56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24" y="169"/>
                    <a:pt x="124" y="169"/>
                    <a:pt x="124" y="169"/>
                  </a:cubicBezTo>
                  <a:cubicBezTo>
                    <a:pt x="169" y="169"/>
                    <a:pt x="169" y="169"/>
                    <a:pt x="169" y="169"/>
                  </a:cubicBezTo>
                  <a:cubicBezTo>
                    <a:pt x="196" y="26"/>
                    <a:pt x="196" y="26"/>
                    <a:pt x="196" y="26"/>
                  </a:cubicBezTo>
                  <a:cubicBezTo>
                    <a:pt x="199" y="1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1312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63" name="iśḻîḑe"/>
            <p:cNvSpPr>
              <a:spLocks/>
            </p:cNvSpPr>
            <p:nvPr/>
          </p:nvSpPr>
          <p:spPr bwMode="auto">
            <a:xfrm>
              <a:off x="4011613" y="4819651"/>
              <a:ext cx="407988" cy="176213"/>
            </a:xfrm>
            <a:custGeom>
              <a:avLst/>
              <a:gdLst>
                <a:gd name="T0" fmla="*/ 407988 w 105"/>
                <a:gd name="T1" fmla="*/ 176213 h 45"/>
                <a:gd name="T2" fmla="*/ 0 w 105"/>
                <a:gd name="T3" fmla="*/ 176213 h 45"/>
                <a:gd name="T4" fmla="*/ 3886 w 105"/>
                <a:gd name="T5" fmla="*/ 101812 h 45"/>
                <a:gd name="T6" fmla="*/ 34970 w 105"/>
                <a:gd name="T7" fmla="*/ 0 h 45"/>
                <a:gd name="T8" fmla="*/ 34970 w 105"/>
                <a:gd name="T9" fmla="*/ 0 h 45"/>
                <a:gd name="T10" fmla="*/ 190394 w 105"/>
                <a:gd name="T11" fmla="*/ 0 h 45"/>
                <a:gd name="T12" fmla="*/ 326390 w 105"/>
                <a:gd name="T13" fmla="*/ 54822 h 45"/>
                <a:gd name="T14" fmla="*/ 407988 w 105"/>
                <a:gd name="T15" fmla="*/ 176213 h 4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5" h="45">
                  <a:moveTo>
                    <a:pt x="105" y="45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17"/>
                    <a:pt x="4" y="8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97" y="19"/>
                    <a:pt x="105" y="31"/>
                    <a:pt x="105" y="45"/>
                  </a:cubicBezTo>
                  <a:close/>
                </a:path>
              </a:pathLst>
            </a:custGeom>
            <a:solidFill>
              <a:srgbClr val="6651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64" name="ïśḻiḍè"/>
            <p:cNvSpPr>
              <a:spLocks/>
            </p:cNvSpPr>
            <p:nvPr/>
          </p:nvSpPr>
          <p:spPr bwMode="auto">
            <a:xfrm>
              <a:off x="4046538" y="4819651"/>
              <a:ext cx="131763" cy="58738"/>
            </a:xfrm>
            <a:custGeom>
              <a:avLst/>
              <a:gdLst>
                <a:gd name="T0" fmla="*/ 0 w 34"/>
                <a:gd name="T1" fmla="*/ 0 h 15"/>
                <a:gd name="T2" fmla="*/ 0 w 34"/>
                <a:gd name="T3" fmla="*/ 0 h 15"/>
                <a:gd name="T4" fmla="*/ 62006 w 34"/>
                <a:gd name="T5" fmla="*/ 58738 h 15"/>
                <a:gd name="T6" fmla="*/ 73632 w 34"/>
                <a:gd name="T7" fmla="*/ 58738 h 15"/>
                <a:gd name="T8" fmla="*/ 131763 w 34"/>
                <a:gd name="T9" fmla="*/ 0 h 15"/>
                <a:gd name="T10" fmla="*/ 131763 w 34"/>
                <a:gd name="T11" fmla="*/ 0 h 15"/>
                <a:gd name="T12" fmla="*/ 0 w 34"/>
                <a:gd name="T13" fmla="*/ 0 h 1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4" h="1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7" y="15"/>
                    <a:pt x="16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7" y="15"/>
                    <a:pt x="34" y="9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87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65" name="iṧḷîďê"/>
            <p:cNvSpPr>
              <a:spLocks/>
            </p:cNvSpPr>
            <p:nvPr/>
          </p:nvSpPr>
          <p:spPr bwMode="auto">
            <a:xfrm>
              <a:off x="3995738" y="4995863"/>
              <a:ext cx="444500" cy="34925"/>
            </a:xfrm>
            <a:custGeom>
              <a:avLst/>
              <a:gdLst>
                <a:gd name="T0" fmla="*/ 432803 w 114"/>
                <a:gd name="T1" fmla="*/ 34925 h 9"/>
                <a:gd name="T2" fmla="*/ 15596 w 114"/>
                <a:gd name="T3" fmla="*/ 34925 h 9"/>
                <a:gd name="T4" fmla="*/ 0 w 114"/>
                <a:gd name="T5" fmla="*/ 23283 h 9"/>
                <a:gd name="T6" fmla="*/ 0 w 114"/>
                <a:gd name="T7" fmla="*/ 11642 h 9"/>
                <a:gd name="T8" fmla="*/ 15596 w 114"/>
                <a:gd name="T9" fmla="*/ 0 h 9"/>
                <a:gd name="T10" fmla="*/ 432803 w 114"/>
                <a:gd name="T11" fmla="*/ 0 h 9"/>
                <a:gd name="T12" fmla="*/ 444500 w 114"/>
                <a:gd name="T13" fmla="*/ 11642 h 9"/>
                <a:gd name="T14" fmla="*/ 444500 w 114"/>
                <a:gd name="T15" fmla="*/ 23283 h 9"/>
                <a:gd name="T16" fmla="*/ 432803 w 114"/>
                <a:gd name="T17" fmla="*/ 34925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14" h="9">
                  <a:moveTo>
                    <a:pt x="111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0"/>
                    <a:pt x="114" y="1"/>
                    <a:pt x="114" y="3"/>
                  </a:cubicBezTo>
                  <a:cubicBezTo>
                    <a:pt x="114" y="6"/>
                    <a:pt x="114" y="6"/>
                    <a:pt x="114" y="6"/>
                  </a:cubicBezTo>
                  <a:cubicBezTo>
                    <a:pt x="114" y="8"/>
                    <a:pt x="112" y="9"/>
                    <a:pt x="111" y="9"/>
                  </a:cubicBezTo>
                  <a:close/>
                </a:path>
              </a:pathLst>
            </a:custGeom>
            <a:solidFill>
              <a:srgbClr val="C2C4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66" name="îṥḷíḑè"/>
            <p:cNvSpPr>
              <a:spLocks/>
            </p:cNvSpPr>
            <p:nvPr/>
          </p:nvSpPr>
          <p:spPr bwMode="auto">
            <a:xfrm>
              <a:off x="4202113" y="4808538"/>
              <a:ext cx="58738" cy="66675"/>
            </a:xfrm>
            <a:custGeom>
              <a:avLst/>
              <a:gdLst>
                <a:gd name="T0" fmla="*/ 54822 w 15"/>
                <a:gd name="T1" fmla="*/ 31376 h 17"/>
                <a:gd name="T2" fmla="*/ 35243 w 15"/>
                <a:gd name="T3" fmla="*/ 54909 h 17"/>
                <a:gd name="T4" fmla="*/ 7832 w 15"/>
                <a:gd name="T5" fmla="*/ 62753 h 17"/>
                <a:gd name="T6" fmla="*/ 7832 w 15"/>
                <a:gd name="T7" fmla="*/ 62753 h 17"/>
                <a:gd name="T8" fmla="*/ 3916 w 15"/>
                <a:gd name="T9" fmla="*/ 35299 h 17"/>
                <a:gd name="T10" fmla="*/ 23495 w 15"/>
                <a:gd name="T11" fmla="*/ 7844 h 17"/>
                <a:gd name="T12" fmla="*/ 46990 w 15"/>
                <a:gd name="T13" fmla="*/ 3922 h 17"/>
                <a:gd name="T14" fmla="*/ 46990 w 15"/>
                <a:gd name="T15" fmla="*/ 3922 h 17"/>
                <a:gd name="T16" fmla="*/ 54822 w 15"/>
                <a:gd name="T17" fmla="*/ 31376 h 1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5" h="17">
                  <a:moveTo>
                    <a:pt x="14" y="8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8" y="17"/>
                    <a:pt x="5" y="17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0" y="14"/>
                    <a:pt x="0" y="11"/>
                    <a:pt x="1" y="9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0"/>
                    <a:pt x="10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5" y="3"/>
                    <a:pt x="15" y="6"/>
                    <a:pt x="14" y="8"/>
                  </a:cubicBezTo>
                  <a:close/>
                </a:path>
              </a:pathLst>
            </a:custGeom>
            <a:solidFill>
              <a:srgbClr val="C2C4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67" name="iṩľíḓê"/>
            <p:cNvSpPr>
              <a:spLocks/>
            </p:cNvSpPr>
            <p:nvPr/>
          </p:nvSpPr>
          <p:spPr bwMode="auto">
            <a:xfrm>
              <a:off x="4237038" y="4819651"/>
              <a:ext cx="58738" cy="69850"/>
            </a:xfrm>
            <a:custGeom>
              <a:avLst/>
              <a:gdLst>
                <a:gd name="T0" fmla="*/ 54822 w 15"/>
                <a:gd name="T1" fmla="*/ 34925 h 18"/>
                <a:gd name="T2" fmla="*/ 35243 w 15"/>
                <a:gd name="T3" fmla="*/ 58208 h 18"/>
                <a:gd name="T4" fmla="*/ 11748 w 15"/>
                <a:gd name="T5" fmla="*/ 62089 h 18"/>
                <a:gd name="T6" fmla="*/ 11748 w 15"/>
                <a:gd name="T7" fmla="*/ 62089 h 18"/>
                <a:gd name="T8" fmla="*/ 3916 w 15"/>
                <a:gd name="T9" fmla="*/ 38806 h 18"/>
                <a:gd name="T10" fmla="*/ 23495 w 15"/>
                <a:gd name="T11" fmla="*/ 11642 h 18"/>
                <a:gd name="T12" fmla="*/ 50906 w 15"/>
                <a:gd name="T13" fmla="*/ 7761 h 18"/>
                <a:gd name="T14" fmla="*/ 50906 w 15"/>
                <a:gd name="T15" fmla="*/ 7761 h 18"/>
                <a:gd name="T16" fmla="*/ 54822 w 15"/>
                <a:gd name="T17" fmla="*/ 34925 h 1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5" h="18">
                  <a:moveTo>
                    <a:pt x="14" y="9"/>
                  </a:moveTo>
                  <a:cubicBezTo>
                    <a:pt x="9" y="15"/>
                    <a:pt x="9" y="15"/>
                    <a:pt x="9" y="15"/>
                  </a:cubicBezTo>
                  <a:cubicBezTo>
                    <a:pt x="8" y="17"/>
                    <a:pt x="5" y="18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5"/>
                    <a:pt x="0" y="12"/>
                    <a:pt x="1" y="1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1"/>
                    <a:pt x="10" y="0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5" y="3"/>
                    <a:pt x="15" y="6"/>
                    <a:pt x="14" y="9"/>
                  </a:cubicBezTo>
                  <a:close/>
                </a:path>
              </a:pathLst>
            </a:custGeom>
            <a:solidFill>
              <a:srgbClr val="C2C4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68" name="îŝlidé"/>
            <p:cNvSpPr>
              <a:spLocks/>
            </p:cNvSpPr>
            <p:nvPr/>
          </p:nvSpPr>
          <p:spPr bwMode="auto">
            <a:xfrm>
              <a:off x="4271963" y="4835526"/>
              <a:ext cx="61913" cy="69850"/>
            </a:xfrm>
            <a:custGeom>
              <a:avLst/>
              <a:gdLst>
                <a:gd name="T0" fmla="*/ 54174 w 16"/>
                <a:gd name="T1" fmla="*/ 31044 h 18"/>
                <a:gd name="T2" fmla="*/ 38696 w 16"/>
                <a:gd name="T3" fmla="*/ 58208 h 18"/>
                <a:gd name="T4" fmla="*/ 11609 w 16"/>
                <a:gd name="T5" fmla="*/ 62089 h 18"/>
                <a:gd name="T6" fmla="*/ 11609 w 16"/>
                <a:gd name="T7" fmla="*/ 62089 h 18"/>
                <a:gd name="T8" fmla="*/ 3870 w 16"/>
                <a:gd name="T9" fmla="*/ 34925 h 18"/>
                <a:gd name="T10" fmla="*/ 23217 w 16"/>
                <a:gd name="T11" fmla="*/ 11642 h 18"/>
                <a:gd name="T12" fmla="*/ 50304 w 16"/>
                <a:gd name="T13" fmla="*/ 7761 h 18"/>
                <a:gd name="T14" fmla="*/ 50304 w 16"/>
                <a:gd name="T15" fmla="*/ 7761 h 18"/>
                <a:gd name="T16" fmla="*/ 54174 w 16"/>
                <a:gd name="T17" fmla="*/ 31044 h 1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" h="18">
                  <a:moveTo>
                    <a:pt x="14" y="8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8" y="17"/>
                    <a:pt x="5" y="18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5"/>
                    <a:pt x="0" y="12"/>
                    <a:pt x="1" y="9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1"/>
                    <a:pt x="10" y="0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5" y="3"/>
                    <a:pt x="16" y="6"/>
                    <a:pt x="14" y="8"/>
                  </a:cubicBezTo>
                  <a:close/>
                </a:path>
              </a:pathLst>
            </a:custGeom>
            <a:solidFill>
              <a:srgbClr val="C2C4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69" name="îṣḷïḑê"/>
            <p:cNvSpPr>
              <a:spLocks/>
            </p:cNvSpPr>
            <p:nvPr/>
          </p:nvSpPr>
          <p:spPr bwMode="auto">
            <a:xfrm>
              <a:off x="3400426" y="4160838"/>
              <a:ext cx="769938" cy="658813"/>
            </a:xfrm>
            <a:custGeom>
              <a:avLst/>
              <a:gdLst>
                <a:gd name="T0" fmla="*/ 676612 w 198"/>
                <a:gd name="T1" fmla="*/ 0 h 169"/>
                <a:gd name="T2" fmla="*/ 657169 w 198"/>
                <a:gd name="T3" fmla="*/ 0 h 169"/>
                <a:gd name="T4" fmla="*/ 606618 w 198"/>
                <a:gd name="T5" fmla="*/ 0 h 169"/>
                <a:gd name="T6" fmla="*/ 0 w 198"/>
                <a:gd name="T7" fmla="*/ 0 h 169"/>
                <a:gd name="T8" fmla="*/ 0 w 198"/>
                <a:gd name="T9" fmla="*/ 58475 h 169"/>
                <a:gd name="T10" fmla="*/ 174986 w 198"/>
                <a:gd name="T11" fmla="*/ 218305 h 169"/>
                <a:gd name="T12" fmla="*/ 571621 w 198"/>
                <a:gd name="T13" fmla="*/ 183220 h 169"/>
                <a:gd name="T14" fmla="*/ 482183 w 198"/>
                <a:gd name="T15" fmla="*/ 658813 h 169"/>
                <a:gd name="T16" fmla="*/ 653281 w 198"/>
                <a:gd name="T17" fmla="*/ 658813 h 169"/>
                <a:gd name="T18" fmla="*/ 762161 w 198"/>
                <a:gd name="T19" fmla="*/ 101356 h 169"/>
                <a:gd name="T20" fmla="*/ 676612 w 198"/>
                <a:gd name="T21" fmla="*/ 0 h 16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98" h="169">
                  <a:moveTo>
                    <a:pt x="174" y="0"/>
                  </a:moveTo>
                  <a:cubicBezTo>
                    <a:pt x="169" y="0"/>
                    <a:pt x="169" y="0"/>
                    <a:pt x="169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39"/>
                    <a:pt x="21" y="58"/>
                    <a:pt x="45" y="56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24" y="169"/>
                    <a:pt x="124" y="169"/>
                    <a:pt x="124" y="169"/>
                  </a:cubicBezTo>
                  <a:cubicBezTo>
                    <a:pt x="168" y="169"/>
                    <a:pt x="168" y="169"/>
                    <a:pt x="168" y="169"/>
                  </a:cubicBezTo>
                  <a:cubicBezTo>
                    <a:pt x="196" y="26"/>
                    <a:pt x="196" y="26"/>
                    <a:pt x="196" y="26"/>
                  </a:cubicBezTo>
                  <a:cubicBezTo>
                    <a:pt x="198" y="1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2E29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70" name="îš1iḑè"/>
            <p:cNvSpPr>
              <a:spLocks/>
            </p:cNvSpPr>
            <p:nvPr/>
          </p:nvSpPr>
          <p:spPr bwMode="auto">
            <a:xfrm>
              <a:off x="3770313" y="4160838"/>
              <a:ext cx="400050" cy="658813"/>
            </a:xfrm>
            <a:custGeom>
              <a:avLst/>
              <a:gdLst>
                <a:gd name="T0" fmla="*/ 306834 w 103"/>
                <a:gd name="T1" fmla="*/ 0 h 169"/>
                <a:gd name="T2" fmla="*/ 0 w 103"/>
                <a:gd name="T3" fmla="*/ 0 h 169"/>
                <a:gd name="T4" fmla="*/ 11652 w 103"/>
                <a:gd name="T5" fmla="*/ 202712 h 169"/>
                <a:gd name="T6" fmla="*/ 201967 w 103"/>
                <a:gd name="T7" fmla="*/ 183220 h 169"/>
                <a:gd name="T8" fmla="*/ 112635 w 103"/>
                <a:gd name="T9" fmla="*/ 658813 h 169"/>
                <a:gd name="T10" fmla="*/ 283531 w 103"/>
                <a:gd name="T11" fmla="*/ 658813 h 169"/>
                <a:gd name="T12" fmla="*/ 392282 w 103"/>
                <a:gd name="T13" fmla="*/ 101356 h 169"/>
                <a:gd name="T14" fmla="*/ 306834 w 103"/>
                <a:gd name="T15" fmla="*/ 0 h 16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3" h="169">
                  <a:moveTo>
                    <a:pt x="7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9" y="15"/>
                    <a:pt x="10" y="36"/>
                    <a:pt x="3" y="52"/>
                  </a:cubicBezTo>
                  <a:cubicBezTo>
                    <a:pt x="52" y="47"/>
                    <a:pt x="52" y="47"/>
                    <a:pt x="52" y="47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73" y="169"/>
                    <a:pt x="73" y="169"/>
                    <a:pt x="73" y="169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3" y="12"/>
                    <a:pt x="93" y="0"/>
                    <a:pt x="79" y="0"/>
                  </a:cubicBezTo>
                  <a:close/>
                </a:path>
              </a:pathLst>
            </a:custGeom>
            <a:solidFill>
              <a:srgbClr val="231E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71" name="ïṧlîďé"/>
            <p:cNvSpPr>
              <a:spLocks/>
            </p:cNvSpPr>
            <p:nvPr/>
          </p:nvSpPr>
          <p:spPr bwMode="auto">
            <a:xfrm>
              <a:off x="3867151" y="4819651"/>
              <a:ext cx="409575" cy="176213"/>
            </a:xfrm>
            <a:custGeom>
              <a:avLst/>
              <a:gdLst>
                <a:gd name="T0" fmla="*/ 409575 w 105"/>
                <a:gd name="T1" fmla="*/ 176213 h 45"/>
                <a:gd name="T2" fmla="*/ 0 w 105"/>
                <a:gd name="T3" fmla="*/ 176213 h 45"/>
                <a:gd name="T4" fmla="*/ 3901 w 105"/>
                <a:gd name="T5" fmla="*/ 101812 h 45"/>
                <a:gd name="T6" fmla="*/ 35106 w 105"/>
                <a:gd name="T7" fmla="*/ 0 h 45"/>
                <a:gd name="T8" fmla="*/ 35106 w 105"/>
                <a:gd name="T9" fmla="*/ 0 h 45"/>
                <a:gd name="T10" fmla="*/ 187234 w 105"/>
                <a:gd name="T11" fmla="*/ 0 h 45"/>
                <a:gd name="T12" fmla="*/ 327660 w 105"/>
                <a:gd name="T13" fmla="*/ 54822 h 45"/>
                <a:gd name="T14" fmla="*/ 409575 w 105"/>
                <a:gd name="T15" fmla="*/ 176213 h 4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5" h="45">
                  <a:moveTo>
                    <a:pt x="105" y="45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17"/>
                    <a:pt x="4" y="8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97" y="19"/>
                    <a:pt x="105" y="31"/>
                    <a:pt x="105" y="45"/>
                  </a:cubicBezTo>
                  <a:close/>
                </a:path>
              </a:pathLst>
            </a:custGeom>
            <a:solidFill>
              <a:srgbClr val="8870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72" name="íšļîḓe"/>
            <p:cNvSpPr>
              <a:spLocks/>
            </p:cNvSpPr>
            <p:nvPr/>
          </p:nvSpPr>
          <p:spPr bwMode="auto">
            <a:xfrm>
              <a:off x="3902076" y="4819651"/>
              <a:ext cx="131763" cy="58738"/>
            </a:xfrm>
            <a:custGeom>
              <a:avLst/>
              <a:gdLst>
                <a:gd name="T0" fmla="*/ 0 w 34"/>
                <a:gd name="T1" fmla="*/ 0 h 15"/>
                <a:gd name="T2" fmla="*/ 0 w 34"/>
                <a:gd name="T3" fmla="*/ 0 h 15"/>
                <a:gd name="T4" fmla="*/ 58131 w 34"/>
                <a:gd name="T5" fmla="*/ 58738 h 15"/>
                <a:gd name="T6" fmla="*/ 73632 w 34"/>
                <a:gd name="T7" fmla="*/ 58738 h 15"/>
                <a:gd name="T8" fmla="*/ 131763 w 34"/>
                <a:gd name="T9" fmla="*/ 0 h 15"/>
                <a:gd name="T10" fmla="*/ 131763 w 34"/>
                <a:gd name="T11" fmla="*/ 0 h 15"/>
                <a:gd name="T12" fmla="*/ 0 w 34"/>
                <a:gd name="T13" fmla="*/ 0 h 1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4" h="1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7" y="15"/>
                    <a:pt x="15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7" y="15"/>
                    <a:pt x="34" y="9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73" name="îṩļiḍé"/>
            <p:cNvSpPr>
              <a:spLocks/>
            </p:cNvSpPr>
            <p:nvPr/>
          </p:nvSpPr>
          <p:spPr bwMode="auto">
            <a:xfrm>
              <a:off x="3851276" y="4995863"/>
              <a:ext cx="439738" cy="34925"/>
            </a:xfrm>
            <a:custGeom>
              <a:avLst/>
              <a:gdLst>
                <a:gd name="T0" fmla="*/ 428064 w 113"/>
                <a:gd name="T1" fmla="*/ 34925 h 9"/>
                <a:gd name="T2" fmla="*/ 11674 w 113"/>
                <a:gd name="T3" fmla="*/ 34925 h 9"/>
                <a:gd name="T4" fmla="*/ 0 w 113"/>
                <a:gd name="T5" fmla="*/ 23283 h 9"/>
                <a:gd name="T6" fmla="*/ 0 w 113"/>
                <a:gd name="T7" fmla="*/ 11642 h 9"/>
                <a:gd name="T8" fmla="*/ 11674 w 113"/>
                <a:gd name="T9" fmla="*/ 0 h 9"/>
                <a:gd name="T10" fmla="*/ 428064 w 113"/>
                <a:gd name="T11" fmla="*/ 0 h 9"/>
                <a:gd name="T12" fmla="*/ 439738 w 113"/>
                <a:gd name="T13" fmla="*/ 11642 h 9"/>
                <a:gd name="T14" fmla="*/ 439738 w 113"/>
                <a:gd name="T15" fmla="*/ 23283 h 9"/>
                <a:gd name="T16" fmla="*/ 428064 w 113"/>
                <a:gd name="T17" fmla="*/ 34925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13" h="9">
                  <a:moveTo>
                    <a:pt x="110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0"/>
                    <a:pt x="113" y="1"/>
                    <a:pt x="113" y="3"/>
                  </a:cubicBezTo>
                  <a:cubicBezTo>
                    <a:pt x="113" y="6"/>
                    <a:pt x="113" y="6"/>
                    <a:pt x="113" y="6"/>
                  </a:cubicBezTo>
                  <a:cubicBezTo>
                    <a:pt x="113" y="8"/>
                    <a:pt x="112" y="9"/>
                    <a:pt x="110" y="9"/>
                  </a:cubicBezTo>
                  <a:close/>
                </a:path>
              </a:pathLst>
            </a:custGeom>
            <a:solidFill>
              <a:srgbClr val="E1E3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74" name="işḷiďè"/>
            <p:cNvSpPr>
              <a:spLocks/>
            </p:cNvSpPr>
            <p:nvPr/>
          </p:nvSpPr>
          <p:spPr bwMode="auto">
            <a:xfrm>
              <a:off x="4054476" y="4808538"/>
              <a:ext cx="61913" cy="66675"/>
            </a:xfrm>
            <a:custGeom>
              <a:avLst/>
              <a:gdLst>
                <a:gd name="T0" fmla="*/ 54174 w 16"/>
                <a:gd name="T1" fmla="*/ 31376 h 17"/>
                <a:gd name="T2" fmla="*/ 38696 w 16"/>
                <a:gd name="T3" fmla="*/ 54909 h 17"/>
                <a:gd name="T4" fmla="*/ 11609 w 16"/>
                <a:gd name="T5" fmla="*/ 62753 h 17"/>
                <a:gd name="T6" fmla="*/ 11609 w 16"/>
                <a:gd name="T7" fmla="*/ 62753 h 17"/>
                <a:gd name="T8" fmla="*/ 7739 w 16"/>
                <a:gd name="T9" fmla="*/ 35299 h 17"/>
                <a:gd name="T10" fmla="*/ 23217 w 16"/>
                <a:gd name="T11" fmla="*/ 7844 h 17"/>
                <a:gd name="T12" fmla="*/ 50304 w 16"/>
                <a:gd name="T13" fmla="*/ 3922 h 17"/>
                <a:gd name="T14" fmla="*/ 50304 w 16"/>
                <a:gd name="T15" fmla="*/ 3922 h 17"/>
                <a:gd name="T16" fmla="*/ 54174 w 16"/>
                <a:gd name="T17" fmla="*/ 31376 h 1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" h="17">
                  <a:moveTo>
                    <a:pt x="14" y="8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8" y="17"/>
                    <a:pt x="5" y="17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1" y="14"/>
                    <a:pt x="0" y="11"/>
                    <a:pt x="2" y="9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8" y="0"/>
                    <a:pt x="11" y="0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5" y="3"/>
                    <a:pt x="16" y="6"/>
                    <a:pt x="14" y="8"/>
                  </a:cubicBezTo>
                  <a:close/>
                </a:path>
              </a:pathLst>
            </a:custGeom>
            <a:solidFill>
              <a:srgbClr val="E1E3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75" name="íŝ1ïḓê"/>
            <p:cNvSpPr>
              <a:spLocks/>
            </p:cNvSpPr>
            <p:nvPr/>
          </p:nvSpPr>
          <p:spPr bwMode="auto">
            <a:xfrm>
              <a:off x="4089401" y="4819651"/>
              <a:ext cx="61913" cy="69850"/>
            </a:xfrm>
            <a:custGeom>
              <a:avLst/>
              <a:gdLst>
                <a:gd name="T0" fmla="*/ 58043 w 16"/>
                <a:gd name="T1" fmla="*/ 34925 h 18"/>
                <a:gd name="T2" fmla="*/ 38696 w 16"/>
                <a:gd name="T3" fmla="*/ 58208 h 18"/>
                <a:gd name="T4" fmla="*/ 11609 w 16"/>
                <a:gd name="T5" fmla="*/ 62089 h 18"/>
                <a:gd name="T6" fmla="*/ 11609 w 16"/>
                <a:gd name="T7" fmla="*/ 62089 h 18"/>
                <a:gd name="T8" fmla="*/ 7739 w 16"/>
                <a:gd name="T9" fmla="*/ 38806 h 18"/>
                <a:gd name="T10" fmla="*/ 23217 w 16"/>
                <a:gd name="T11" fmla="*/ 11642 h 18"/>
                <a:gd name="T12" fmla="*/ 50304 w 16"/>
                <a:gd name="T13" fmla="*/ 7761 h 18"/>
                <a:gd name="T14" fmla="*/ 50304 w 16"/>
                <a:gd name="T15" fmla="*/ 7761 h 18"/>
                <a:gd name="T16" fmla="*/ 58043 w 16"/>
                <a:gd name="T17" fmla="*/ 34925 h 1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" h="18">
                  <a:moveTo>
                    <a:pt x="15" y="9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9" y="17"/>
                    <a:pt x="5" y="18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1" y="15"/>
                    <a:pt x="0" y="12"/>
                    <a:pt x="2" y="1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8" y="1"/>
                    <a:pt x="11" y="0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5" y="3"/>
                    <a:pt x="16" y="6"/>
                    <a:pt x="15" y="9"/>
                  </a:cubicBezTo>
                  <a:close/>
                </a:path>
              </a:pathLst>
            </a:custGeom>
            <a:solidFill>
              <a:srgbClr val="E1E3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76" name="íşḻiḑê"/>
            <p:cNvSpPr>
              <a:spLocks/>
            </p:cNvSpPr>
            <p:nvPr/>
          </p:nvSpPr>
          <p:spPr bwMode="auto">
            <a:xfrm>
              <a:off x="4127501" y="4835526"/>
              <a:ext cx="58738" cy="69850"/>
            </a:xfrm>
            <a:custGeom>
              <a:avLst/>
              <a:gdLst>
                <a:gd name="T0" fmla="*/ 54822 w 15"/>
                <a:gd name="T1" fmla="*/ 31044 h 18"/>
                <a:gd name="T2" fmla="*/ 35243 w 15"/>
                <a:gd name="T3" fmla="*/ 58208 h 18"/>
                <a:gd name="T4" fmla="*/ 7832 w 15"/>
                <a:gd name="T5" fmla="*/ 62089 h 18"/>
                <a:gd name="T6" fmla="*/ 7832 w 15"/>
                <a:gd name="T7" fmla="*/ 62089 h 18"/>
                <a:gd name="T8" fmla="*/ 3916 w 15"/>
                <a:gd name="T9" fmla="*/ 34925 h 18"/>
                <a:gd name="T10" fmla="*/ 23495 w 15"/>
                <a:gd name="T11" fmla="*/ 11642 h 18"/>
                <a:gd name="T12" fmla="*/ 46990 w 15"/>
                <a:gd name="T13" fmla="*/ 7761 h 18"/>
                <a:gd name="T14" fmla="*/ 46990 w 15"/>
                <a:gd name="T15" fmla="*/ 7761 h 18"/>
                <a:gd name="T16" fmla="*/ 54822 w 15"/>
                <a:gd name="T17" fmla="*/ 31044 h 1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5" h="18">
                  <a:moveTo>
                    <a:pt x="14" y="8"/>
                  </a:moveTo>
                  <a:cubicBezTo>
                    <a:pt x="9" y="15"/>
                    <a:pt x="9" y="15"/>
                    <a:pt x="9" y="15"/>
                  </a:cubicBezTo>
                  <a:cubicBezTo>
                    <a:pt x="8" y="17"/>
                    <a:pt x="5" y="18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0" y="15"/>
                    <a:pt x="0" y="12"/>
                    <a:pt x="1" y="9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1"/>
                    <a:pt x="10" y="0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5" y="3"/>
                    <a:pt x="15" y="6"/>
                    <a:pt x="14" y="8"/>
                  </a:cubicBezTo>
                  <a:close/>
                </a:path>
              </a:pathLst>
            </a:custGeom>
            <a:solidFill>
              <a:srgbClr val="E1E3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77" name="îşḷîḑe"/>
            <p:cNvSpPr>
              <a:spLocks noChangeArrowheads="1"/>
            </p:cNvSpPr>
            <p:nvPr/>
          </p:nvSpPr>
          <p:spPr bwMode="auto">
            <a:xfrm>
              <a:off x="3306763" y="4489451"/>
              <a:ext cx="147638" cy="123825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78" name="ïsḻîḋe"/>
            <p:cNvSpPr>
              <a:spLocks noChangeArrowheads="1"/>
            </p:cNvSpPr>
            <p:nvPr/>
          </p:nvSpPr>
          <p:spPr bwMode="auto">
            <a:xfrm>
              <a:off x="3349626" y="4613276"/>
              <a:ext cx="61913" cy="61913"/>
            </a:xfrm>
            <a:prstGeom prst="rect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79" name="íśľíďé"/>
            <p:cNvSpPr>
              <a:spLocks noChangeArrowheads="1"/>
            </p:cNvSpPr>
            <p:nvPr/>
          </p:nvSpPr>
          <p:spPr bwMode="auto">
            <a:xfrm>
              <a:off x="3314701" y="4675188"/>
              <a:ext cx="136525" cy="117475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80" name="îṣḻïḍè"/>
            <p:cNvSpPr>
              <a:spLocks noChangeArrowheads="1"/>
            </p:cNvSpPr>
            <p:nvPr/>
          </p:nvSpPr>
          <p:spPr bwMode="auto">
            <a:xfrm>
              <a:off x="3360738" y="4792663"/>
              <a:ext cx="47625" cy="163513"/>
            </a:xfrm>
            <a:prstGeom prst="rect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81" name="îŝ1ïḍê"/>
            <p:cNvSpPr>
              <a:spLocks/>
            </p:cNvSpPr>
            <p:nvPr/>
          </p:nvSpPr>
          <p:spPr bwMode="auto">
            <a:xfrm>
              <a:off x="3033713" y="4840288"/>
              <a:ext cx="696913" cy="115888"/>
            </a:xfrm>
            <a:custGeom>
              <a:avLst/>
              <a:gdLst>
                <a:gd name="T0" fmla="*/ 0 w 179"/>
                <a:gd name="T1" fmla="*/ 84985 h 30"/>
                <a:gd name="T2" fmla="*/ 0 w 179"/>
                <a:gd name="T3" fmla="*/ 115888 h 30"/>
                <a:gd name="T4" fmla="*/ 46720 w 179"/>
                <a:gd name="T5" fmla="*/ 115888 h 30"/>
                <a:gd name="T6" fmla="*/ 46720 w 179"/>
                <a:gd name="T7" fmla="*/ 88847 h 30"/>
                <a:gd name="T8" fmla="*/ 97334 w 179"/>
                <a:gd name="T9" fmla="*/ 42492 h 30"/>
                <a:gd name="T10" fmla="*/ 599579 w 179"/>
                <a:gd name="T11" fmla="*/ 42492 h 30"/>
                <a:gd name="T12" fmla="*/ 650193 w 179"/>
                <a:gd name="T13" fmla="*/ 88847 h 30"/>
                <a:gd name="T14" fmla="*/ 650193 w 179"/>
                <a:gd name="T15" fmla="*/ 115888 h 30"/>
                <a:gd name="T16" fmla="*/ 696913 w 179"/>
                <a:gd name="T17" fmla="*/ 115888 h 30"/>
                <a:gd name="T18" fmla="*/ 696913 w 179"/>
                <a:gd name="T19" fmla="*/ 84985 h 30"/>
                <a:gd name="T20" fmla="*/ 611259 w 179"/>
                <a:gd name="T21" fmla="*/ 0 h 30"/>
                <a:gd name="T22" fmla="*/ 85654 w 179"/>
                <a:gd name="T23" fmla="*/ 0 h 30"/>
                <a:gd name="T24" fmla="*/ 0 w 179"/>
                <a:gd name="T25" fmla="*/ 84985 h 3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79" h="30">
                  <a:moveTo>
                    <a:pt x="0" y="22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16"/>
                    <a:pt x="18" y="11"/>
                    <a:pt x="25" y="11"/>
                  </a:cubicBezTo>
                  <a:cubicBezTo>
                    <a:pt x="154" y="11"/>
                    <a:pt x="154" y="11"/>
                    <a:pt x="154" y="11"/>
                  </a:cubicBezTo>
                  <a:cubicBezTo>
                    <a:pt x="161" y="11"/>
                    <a:pt x="167" y="16"/>
                    <a:pt x="167" y="23"/>
                  </a:cubicBezTo>
                  <a:cubicBezTo>
                    <a:pt x="167" y="30"/>
                    <a:pt x="167" y="30"/>
                    <a:pt x="167" y="30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10"/>
                    <a:pt x="169" y="0"/>
                    <a:pt x="157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9" y="0"/>
                    <a:pt x="0" y="10"/>
                    <a:pt x="0" y="22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82" name="iṩḻîḓè"/>
            <p:cNvSpPr>
              <a:spLocks noChangeArrowheads="1"/>
            </p:cNvSpPr>
            <p:nvPr/>
          </p:nvSpPr>
          <p:spPr bwMode="auto">
            <a:xfrm>
              <a:off x="3003551" y="4926013"/>
              <a:ext cx="104775" cy="104775"/>
            </a:xfrm>
            <a:prstGeom prst="ellipse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83" name="ïṥlîḋê"/>
            <p:cNvSpPr>
              <a:spLocks noChangeArrowheads="1"/>
            </p:cNvSpPr>
            <p:nvPr/>
          </p:nvSpPr>
          <p:spPr bwMode="auto">
            <a:xfrm>
              <a:off x="3333751" y="4926013"/>
              <a:ext cx="104775" cy="104775"/>
            </a:xfrm>
            <a:prstGeom prst="ellipse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84" name="íŝľïḍè"/>
            <p:cNvSpPr>
              <a:spLocks noChangeArrowheads="1"/>
            </p:cNvSpPr>
            <p:nvPr/>
          </p:nvSpPr>
          <p:spPr bwMode="auto">
            <a:xfrm>
              <a:off x="3652838" y="4926013"/>
              <a:ext cx="104775" cy="104775"/>
            </a:xfrm>
            <a:prstGeom prst="ellipse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85" name="íšḻíḑê"/>
            <p:cNvSpPr>
              <a:spLocks/>
            </p:cNvSpPr>
            <p:nvPr/>
          </p:nvSpPr>
          <p:spPr bwMode="auto">
            <a:xfrm>
              <a:off x="3330576" y="4368801"/>
              <a:ext cx="517525" cy="150813"/>
            </a:xfrm>
            <a:custGeom>
              <a:avLst/>
              <a:gdLst>
                <a:gd name="T0" fmla="*/ 0 w 133"/>
                <a:gd name="T1" fmla="*/ 73473 h 39"/>
                <a:gd name="T2" fmla="*/ 0 w 133"/>
                <a:gd name="T3" fmla="*/ 73473 h 39"/>
                <a:gd name="T4" fmla="*/ 73932 w 133"/>
                <a:gd name="T5" fmla="*/ 0 h 39"/>
                <a:gd name="T6" fmla="*/ 443593 w 133"/>
                <a:gd name="T7" fmla="*/ 0 h 39"/>
                <a:gd name="T8" fmla="*/ 517525 w 133"/>
                <a:gd name="T9" fmla="*/ 73473 h 39"/>
                <a:gd name="T10" fmla="*/ 517525 w 133"/>
                <a:gd name="T11" fmla="*/ 73473 h 39"/>
                <a:gd name="T12" fmla="*/ 443593 w 133"/>
                <a:gd name="T13" fmla="*/ 150813 h 39"/>
                <a:gd name="T14" fmla="*/ 73932 w 133"/>
                <a:gd name="T15" fmla="*/ 150813 h 39"/>
                <a:gd name="T16" fmla="*/ 0 w 133"/>
                <a:gd name="T17" fmla="*/ 73473 h 3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3" h="39">
                  <a:moveTo>
                    <a:pt x="0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24" y="0"/>
                    <a:pt x="133" y="9"/>
                    <a:pt x="133" y="19"/>
                  </a:cubicBezTo>
                  <a:cubicBezTo>
                    <a:pt x="133" y="19"/>
                    <a:pt x="133" y="19"/>
                    <a:pt x="133" y="19"/>
                  </a:cubicBezTo>
                  <a:cubicBezTo>
                    <a:pt x="133" y="30"/>
                    <a:pt x="124" y="39"/>
                    <a:pt x="114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8" y="39"/>
                    <a:pt x="0" y="30"/>
                    <a:pt x="0" y="19"/>
                  </a:cubicBezTo>
                  <a:close/>
                </a:path>
              </a:pathLst>
            </a:cu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86" name="ïṣļíďê"/>
            <p:cNvSpPr>
              <a:spLocks/>
            </p:cNvSpPr>
            <p:nvPr/>
          </p:nvSpPr>
          <p:spPr bwMode="auto">
            <a:xfrm>
              <a:off x="3052763" y="4368801"/>
              <a:ext cx="463550" cy="150813"/>
            </a:xfrm>
            <a:custGeom>
              <a:avLst/>
              <a:gdLst>
                <a:gd name="T0" fmla="*/ 0 w 119"/>
                <a:gd name="T1" fmla="*/ 73473 h 39"/>
                <a:gd name="T2" fmla="*/ 0 w 119"/>
                <a:gd name="T3" fmla="*/ 73473 h 39"/>
                <a:gd name="T4" fmla="*/ 74012 w 119"/>
                <a:gd name="T5" fmla="*/ 0 h 39"/>
                <a:gd name="T6" fmla="*/ 385642 w 119"/>
                <a:gd name="T7" fmla="*/ 0 h 39"/>
                <a:gd name="T8" fmla="*/ 463550 w 119"/>
                <a:gd name="T9" fmla="*/ 73473 h 39"/>
                <a:gd name="T10" fmla="*/ 463550 w 119"/>
                <a:gd name="T11" fmla="*/ 73473 h 39"/>
                <a:gd name="T12" fmla="*/ 385642 w 119"/>
                <a:gd name="T13" fmla="*/ 150813 h 39"/>
                <a:gd name="T14" fmla="*/ 74012 w 119"/>
                <a:gd name="T15" fmla="*/ 150813 h 39"/>
                <a:gd name="T16" fmla="*/ 0 w 119"/>
                <a:gd name="T17" fmla="*/ 73473 h 3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19" h="39">
                  <a:moveTo>
                    <a:pt x="0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10" y="0"/>
                    <a:pt x="119" y="9"/>
                    <a:pt x="119" y="19"/>
                  </a:cubicBezTo>
                  <a:cubicBezTo>
                    <a:pt x="119" y="19"/>
                    <a:pt x="119" y="19"/>
                    <a:pt x="119" y="19"/>
                  </a:cubicBezTo>
                  <a:cubicBezTo>
                    <a:pt x="119" y="30"/>
                    <a:pt x="110" y="39"/>
                    <a:pt x="9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9" y="39"/>
                    <a:pt x="0" y="30"/>
                    <a:pt x="0" y="19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87" name="iSḷiḋê"/>
            <p:cNvSpPr>
              <a:spLocks/>
            </p:cNvSpPr>
            <p:nvPr/>
          </p:nvSpPr>
          <p:spPr bwMode="auto">
            <a:xfrm>
              <a:off x="4159251" y="3994151"/>
              <a:ext cx="244475" cy="77788"/>
            </a:xfrm>
            <a:custGeom>
              <a:avLst/>
              <a:gdLst>
                <a:gd name="T0" fmla="*/ 221192 w 63"/>
                <a:gd name="T1" fmla="*/ 15558 h 20"/>
                <a:gd name="T2" fmla="*/ 221192 w 63"/>
                <a:gd name="T3" fmla="*/ 15558 h 20"/>
                <a:gd name="T4" fmla="*/ 151342 w 63"/>
                <a:gd name="T5" fmla="*/ 0 h 20"/>
                <a:gd name="T6" fmla="*/ 85372 w 63"/>
                <a:gd name="T7" fmla="*/ 3889 h 20"/>
                <a:gd name="T8" fmla="*/ 46567 w 63"/>
                <a:gd name="T9" fmla="*/ 27226 h 20"/>
                <a:gd name="T10" fmla="*/ 0 w 63"/>
                <a:gd name="T11" fmla="*/ 27226 h 20"/>
                <a:gd name="T12" fmla="*/ 0 w 63"/>
                <a:gd name="T13" fmla="*/ 77788 h 20"/>
                <a:gd name="T14" fmla="*/ 244475 w 63"/>
                <a:gd name="T15" fmla="*/ 77788 h 20"/>
                <a:gd name="T16" fmla="*/ 244475 w 63"/>
                <a:gd name="T17" fmla="*/ 54452 h 20"/>
                <a:gd name="T18" fmla="*/ 221192 w 63"/>
                <a:gd name="T19" fmla="*/ 15558 h 2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63" h="20">
                  <a:moveTo>
                    <a:pt x="57" y="4"/>
                  </a:moveTo>
                  <a:cubicBezTo>
                    <a:pt x="57" y="4"/>
                    <a:pt x="57" y="4"/>
                    <a:pt x="57" y="4"/>
                  </a:cubicBezTo>
                  <a:cubicBezTo>
                    <a:pt x="51" y="1"/>
                    <a:pt x="45" y="0"/>
                    <a:pt x="39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18" y="2"/>
                    <a:pt x="14" y="4"/>
                    <a:pt x="12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3" y="10"/>
                    <a:pt x="61" y="6"/>
                    <a:pt x="57" y="4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88" name="iŝļiḍè"/>
            <p:cNvSpPr>
              <a:spLocks/>
            </p:cNvSpPr>
            <p:nvPr/>
          </p:nvSpPr>
          <p:spPr bwMode="auto">
            <a:xfrm>
              <a:off x="4178301" y="3994151"/>
              <a:ext cx="225425" cy="77788"/>
            </a:xfrm>
            <a:custGeom>
              <a:avLst/>
              <a:gdLst>
                <a:gd name="T0" fmla="*/ 202105 w 58"/>
                <a:gd name="T1" fmla="*/ 15558 h 20"/>
                <a:gd name="T2" fmla="*/ 202105 w 58"/>
                <a:gd name="T3" fmla="*/ 15558 h 20"/>
                <a:gd name="T4" fmla="*/ 132146 w 58"/>
                <a:gd name="T5" fmla="*/ 0 h 20"/>
                <a:gd name="T6" fmla="*/ 66073 w 58"/>
                <a:gd name="T7" fmla="*/ 3889 h 20"/>
                <a:gd name="T8" fmla="*/ 27206 w 58"/>
                <a:gd name="T9" fmla="*/ 27226 h 20"/>
                <a:gd name="T10" fmla="*/ 0 w 58"/>
                <a:gd name="T11" fmla="*/ 27226 h 20"/>
                <a:gd name="T12" fmla="*/ 0 w 58"/>
                <a:gd name="T13" fmla="*/ 77788 h 20"/>
                <a:gd name="T14" fmla="*/ 225425 w 58"/>
                <a:gd name="T15" fmla="*/ 77788 h 20"/>
                <a:gd name="T16" fmla="*/ 225425 w 58"/>
                <a:gd name="T17" fmla="*/ 54452 h 20"/>
                <a:gd name="T18" fmla="*/ 202105 w 58"/>
                <a:gd name="T19" fmla="*/ 15558 h 2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8" h="20">
                  <a:moveTo>
                    <a:pt x="52" y="4"/>
                  </a:moveTo>
                  <a:cubicBezTo>
                    <a:pt x="52" y="4"/>
                    <a:pt x="52" y="4"/>
                    <a:pt x="52" y="4"/>
                  </a:cubicBezTo>
                  <a:cubicBezTo>
                    <a:pt x="46" y="1"/>
                    <a:pt x="40" y="0"/>
                    <a:pt x="34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3" y="2"/>
                    <a:pt x="9" y="4"/>
                    <a:pt x="7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0"/>
                    <a:pt x="56" y="6"/>
                    <a:pt x="52" y="4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89" name="íşľiḑé"/>
            <p:cNvSpPr>
              <a:spLocks/>
            </p:cNvSpPr>
            <p:nvPr/>
          </p:nvSpPr>
          <p:spPr bwMode="auto">
            <a:xfrm>
              <a:off x="3671888" y="3549651"/>
              <a:ext cx="506413" cy="522288"/>
            </a:xfrm>
            <a:custGeom>
              <a:avLst/>
              <a:gdLst>
                <a:gd name="T0" fmla="*/ 206461 w 130"/>
                <a:gd name="T1" fmla="*/ 405358 h 134"/>
                <a:gd name="T2" fmla="*/ 171401 w 130"/>
                <a:gd name="T3" fmla="*/ 89646 h 134"/>
                <a:gd name="T4" fmla="*/ 66223 w 130"/>
                <a:gd name="T5" fmla="*/ 0 h 134"/>
                <a:gd name="T6" fmla="*/ 15582 w 130"/>
                <a:gd name="T7" fmla="*/ 389767 h 134"/>
                <a:gd name="T8" fmla="*/ 116865 w 130"/>
                <a:gd name="T9" fmla="*/ 522288 h 134"/>
                <a:gd name="T10" fmla="*/ 506413 w 130"/>
                <a:gd name="T11" fmla="*/ 522288 h 134"/>
                <a:gd name="T12" fmla="*/ 506413 w 130"/>
                <a:gd name="T13" fmla="*/ 448232 h 134"/>
                <a:gd name="T14" fmla="*/ 206461 w 130"/>
                <a:gd name="T15" fmla="*/ 405358 h 13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30" h="134">
                  <a:moveTo>
                    <a:pt x="53" y="104"/>
                  </a:moveTo>
                  <a:cubicBezTo>
                    <a:pt x="44" y="23"/>
                    <a:pt x="44" y="23"/>
                    <a:pt x="44" y="23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0" y="117"/>
                    <a:pt x="13" y="134"/>
                    <a:pt x="30" y="134"/>
                  </a:cubicBezTo>
                  <a:cubicBezTo>
                    <a:pt x="130" y="134"/>
                    <a:pt x="130" y="134"/>
                    <a:pt x="130" y="134"/>
                  </a:cubicBezTo>
                  <a:cubicBezTo>
                    <a:pt x="130" y="115"/>
                    <a:pt x="130" y="115"/>
                    <a:pt x="130" y="115"/>
                  </a:cubicBezTo>
                  <a:lnTo>
                    <a:pt x="53" y="104"/>
                  </a:lnTo>
                  <a:close/>
                </a:path>
              </a:pathLst>
            </a:custGeom>
            <a:solidFill>
              <a:srgbClr val="991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90" name="ïŝlîḑè"/>
            <p:cNvSpPr>
              <a:spLocks/>
            </p:cNvSpPr>
            <p:nvPr/>
          </p:nvSpPr>
          <p:spPr bwMode="auto">
            <a:xfrm>
              <a:off x="3336926" y="3421063"/>
              <a:ext cx="506413" cy="739775"/>
            </a:xfrm>
            <a:custGeom>
              <a:avLst/>
              <a:gdLst>
                <a:gd name="T0" fmla="*/ 451876 w 130"/>
                <a:gd name="T1" fmla="*/ 73978 h 190"/>
                <a:gd name="T2" fmla="*/ 444085 w 130"/>
                <a:gd name="T3" fmla="*/ 66190 h 190"/>
                <a:gd name="T4" fmla="*/ 444085 w 130"/>
                <a:gd name="T5" fmla="*/ 66190 h 190"/>
                <a:gd name="T6" fmla="*/ 249311 w 130"/>
                <a:gd name="T7" fmla="*/ 15574 h 190"/>
                <a:gd name="T8" fmla="*/ 190879 w 130"/>
                <a:gd name="T9" fmla="*/ 27255 h 190"/>
                <a:gd name="T10" fmla="*/ 190879 w 130"/>
                <a:gd name="T11" fmla="*/ 27255 h 190"/>
                <a:gd name="T12" fmla="*/ 50641 w 130"/>
                <a:gd name="T13" fmla="*/ 144061 h 190"/>
                <a:gd name="T14" fmla="*/ 46746 w 130"/>
                <a:gd name="T15" fmla="*/ 151849 h 190"/>
                <a:gd name="T16" fmla="*/ 3895 w 130"/>
                <a:gd name="T17" fmla="*/ 665798 h 190"/>
                <a:gd name="T18" fmla="*/ 74014 w 130"/>
                <a:gd name="T19" fmla="*/ 739775 h 190"/>
                <a:gd name="T20" fmla="*/ 428503 w 130"/>
                <a:gd name="T21" fmla="*/ 739775 h 190"/>
                <a:gd name="T22" fmla="*/ 463563 w 130"/>
                <a:gd name="T23" fmla="*/ 704733 h 190"/>
                <a:gd name="T24" fmla="*/ 506413 w 130"/>
                <a:gd name="T25" fmla="*/ 253081 h 190"/>
                <a:gd name="T26" fmla="*/ 506413 w 130"/>
                <a:gd name="T27" fmla="*/ 194678 h 190"/>
                <a:gd name="T28" fmla="*/ 451876 w 130"/>
                <a:gd name="T29" fmla="*/ 73978 h 19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30" h="190">
                  <a:moveTo>
                    <a:pt x="116" y="19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01" y="5"/>
                    <a:pt x="82" y="0"/>
                    <a:pt x="64" y="4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33" y="11"/>
                    <a:pt x="20" y="22"/>
                    <a:pt x="13" y="37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" y="171"/>
                    <a:pt x="1" y="171"/>
                    <a:pt x="1" y="171"/>
                  </a:cubicBezTo>
                  <a:cubicBezTo>
                    <a:pt x="0" y="181"/>
                    <a:pt x="8" y="190"/>
                    <a:pt x="19" y="190"/>
                  </a:cubicBezTo>
                  <a:cubicBezTo>
                    <a:pt x="110" y="190"/>
                    <a:pt x="110" y="190"/>
                    <a:pt x="110" y="190"/>
                  </a:cubicBezTo>
                  <a:cubicBezTo>
                    <a:pt x="115" y="190"/>
                    <a:pt x="119" y="186"/>
                    <a:pt x="119" y="181"/>
                  </a:cubicBezTo>
                  <a:cubicBezTo>
                    <a:pt x="122" y="157"/>
                    <a:pt x="129" y="90"/>
                    <a:pt x="130" y="65"/>
                  </a:cubicBezTo>
                  <a:cubicBezTo>
                    <a:pt x="130" y="61"/>
                    <a:pt x="130" y="50"/>
                    <a:pt x="130" y="50"/>
                  </a:cubicBezTo>
                  <a:cubicBezTo>
                    <a:pt x="130" y="38"/>
                    <a:pt x="125" y="27"/>
                    <a:pt x="116" y="19"/>
                  </a:cubicBezTo>
                  <a:close/>
                </a:path>
              </a:pathLst>
            </a:custGeom>
            <a:solidFill>
              <a:srgbClr val="D80B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91" name="ïšḷiḓe"/>
            <p:cNvSpPr>
              <a:spLocks/>
            </p:cNvSpPr>
            <p:nvPr/>
          </p:nvSpPr>
          <p:spPr bwMode="auto">
            <a:xfrm>
              <a:off x="3529013" y="3421063"/>
              <a:ext cx="314325" cy="393700"/>
            </a:xfrm>
            <a:custGeom>
              <a:avLst/>
              <a:gdLst>
                <a:gd name="T0" fmla="*/ 302683 w 81"/>
                <a:gd name="T1" fmla="*/ 393700 h 101"/>
                <a:gd name="T2" fmla="*/ 314325 w 81"/>
                <a:gd name="T3" fmla="*/ 253371 h 101"/>
                <a:gd name="T4" fmla="*/ 314325 w 81"/>
                <a:gd name="T5" fmla="*/ 194901 h 101"/>
                <a:gd name="T6" fmla="*/ 259997 w 81"/>
                <a:gd name="T7" fmla="*/ 74062 h 101"/>
                <a:gd name="T8" fmla="*/ 252236 w 81"/>
                <a:gd name="T9" fmla="*/ 66266 h 101"/>
                <a:gd name="T10" fmla="*/ 58208 w 81"/>
                <a:gd name="T11" fmla="*/ 15592 h 101"/>
                <a:gd name="T12" fmla="*/ 0 w 81"/>
                <a:gd name="T13" fmla="*/ 27286 h 101"/>
                <a:gd name="T14" fmla="*/ 302683 w 81"/>
                <a:gd name="T15" fmla="*/ 393700 h 1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1" h="101">
                  <a:moveTo>
                    <a:pt x="78" y="101"/>
                  </a:moveTo>
                  <a:cubicBezTo>
                    <a:pt x="79" y="86"/>
                    <a:pt x="80" y="73"/>
                    <a:pt x="81" y="65"/>
                  </a:cubicBezTo>
                  <a:cubicBezTo>
                    <a:pt x="81" y="61"/>
                    <a:pt x="81" y="50"/>
                    <a:pt x="81" y="50"/>
                  </a:cubicBezTo>
                  <a:cubicBezTo>
                    <a:pt x="81" y="38"/>
                    <a:pt x="76" y="27"/>
                    <a:pt x="67" y="19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52" y="5"/>
                    <a:pt x="33" y="0"/>
                    <a:pt x="15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9" y="79"/>
                    <a:pt x="78" y="101"/>
                  </a:cubicBezTo>
                  <a:close/>
                </a:path>
              </a:pathLst>
            </a:custGeom>
            <a:solidFill>
              <a:srgbClr val="B517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92" name="ïṥļíḑè"/>
            <p:cNvSpPr>
              <a:spLocks/>
            </p:cNvSpPr>
            <p:nvPr/>
          </p:nvSpPr>
          <p:spPr bwMode="auto">
            <a:xfrm>
              <a:off x="3917951" y="3994151"/>
              <a:ext cx="230188" cy="77788"/>
            </a:xfrm>
            <a:custGeom>
              <a:avLst/>
              <a:gdLst>
                <a:gd name="T0" fmla="*/ 171666 w 59"/>
                <a:gd name="T1" fmla="*/ 0 h 20"/>
                <a:gd name="T2" fmla="*/ 42916 w 59"/>
                <a:gd name="T3" fmla="*/ 0 h 20"/>
                <a:gd name="T4" fmla="*/ 0 w 59"/>
                <a:gd name="T5" fmla="*/ 42783 h 20"/>
                <a:gd name="T6" fmla="*/ 0 w 59"/>
                <a:gd name="T7" fmla="*/ 62230 h 20"/>
                <a:gd name="T8" fmla="*/ 15606 w 59"/>
                <a:gd name="T9" fmla="*/ 77788 h 20"/>
                <a:gd name="T10" fmla="*/ 214582 w 59"/>
                <a:gd name="T11" fmla="*/ 77788 h 20"/>
                <a:gd name="T12" fmla="*/ 230188 w 59"/>
                <a:gd name="T13" fmla="*/ 62230 h 20"/>
                <a:gd name="T14" fmla="*/ 230188 w 59"/>
                <a:gd name="T15" fmla="*/ 62230 h 20"/>
                <a:gd name="T16" fmla="*/ 171666 w 59"/>
                <a:gd name="T17" fmla="*/ 0 h 2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9" h="20">
                  <a:moveTo>
                    <a:pt x="44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2" y="20"/>
                    <a:pt x="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8" y="20"/>
                    <a:pt x="59" y="18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7"/>
                    <a:pt x="52" y="0"/>
                    <a:pt x="44" y="0"/>
                  </a:cubicBezTo>
                  <a:close/>
                </a:path>
              </a:pathLst>
            </a:custGeom>
            <a:solidFill>
              <a:srgbClr val="EEF0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93" name="i$ľîḓé"/>
            <p:cNvSpPr>
              <a:spLocks/>
            </p:cNvSpPr>
            <p:nvPr/>
          </p:nvSpPr>
          <p:spPr bwMode="auto">
            <a:xfrm>
              <a:off x="3271838" y="3517901"/>
              <a:ext cx="517525" cy="554038"/>
            </a:xfrm>
            <a:custGeom>
              <a:avLst/>
              <a:gdLst>
                <a:gd name="T0" fmla="*/ 214014 w 133"/>
                <a:gd name="T1" fmla="*/ 378463 h 142"/>
                <a:gd name="T2" fmla="*/ 268490 w 133"/>
                <a:gd name="T3" fmla="*/ 113149 h 142"/>
                <a:gd name="T4" fmla="*/ 202341 w 133"/>
                <a:gd name="T5" fmla="*/ 7803 h 142"/>
                <a:gd name="T6" fmla="*/ 108953 w 133"/>
                <a:gd name="T7" fmla="*/ 70230 h 142"/>
                <a:gd name="T8" fmla="*/ 15565 w 133"/>
                <a:gd name="T9" fmla="*/ 421381 h 142"/>
                <a:gd name="T10" fmla="*/ 120626 w 133"/>
                <a:gd name="T11" fmla="*/ 554038 h 142"/>
                <a:gd name="T12" fmla="*/ 517525 w 133"/>
                <a:gd name="T13" fmla="*/ 554038 h 142"/>
                <a:gd name="T14" fmla="*/ 517525 w 133"/>
                <a:gd name="T15" fmla="*/ 378463 h 142"/>
                <a:gd name="T16" fmla="*/ 214014 w 133"/>
                <a:gd name="T17" fmla="*/ 378463 h 14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3" h="142">
                  <a:moveTo>
                    <a:pt x="55" y="97"/>
                  </a:moveTo>
                  <a:cubicBezTo>
                    <a:pt x="69" y="29"/>
                    <a:pt x="69" y="29"/>
                    <a:pt x="69" y="29"/>
                  </a:cubicBezTo>
                  <a:cubicBezTo>
                    <a:pt x="73" y="17"/>
                    <a:pt x="65" y="4"/>
                    <a:pt x="52" y="2"/>
                  </a:cubicBezTo>
                  <a:cubicBezTo>
                    <a:pt x="41" y="0"/>
                    <a:pt x="31" y="7"/>
                    <a:pt x="28" y="18"/>
                  </a:cubicBezTo>
                  <a:cubicBezTo>
                    <a:pt x="4" y="108"/>
                    <a:pt x="4" y="108"/>
                    <a:pt x="4" y="108"/>
                  </a:cubicBezTo>
                  <a:cubicBezTo>
                    <a:pt x="0" y="125"/>
                    <a:pt x="13" y="142"/>
                    <a:pt x="31" y="142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3" y="97"/>
                    <a:pt x="133" y="97"/>
                    <a:pt x="133" y="97"/>
                  </a:cubicBezTo>
                  <a:lnTo>
                    <a:pt x="55" y="97"/>
                  </a:lnTo>
                  <a:close/>
                </a:path>
              </a:pathLst>
            </a:custGeom>
            <a:solidFill>
              <a:srgbClr val="E158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94" name="ï$ľîdé"/>
            <p:cNvSpPr>
              <a:spLocks noChangeArrowheads="1"/>
            </p:cNvSpPr>
            <p:nvPr/>
          </p:nvSpPr>
          <p:spPr bwMode="auto">
            <a:xfrm>
              <a:off x="3789363" y="3927476"/>
              <a:ext cx="74613" cy="112713"/>
            </a:xfrm>
            <a:prstGeom prst="rect">
              <a:avLst/>
            </a:prstGeom>
            <a:solidFill>
              <a:srgbClr val="F5B0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295" name="îš1iḑe"/>
            <p:cNvSpPr>
              <a:spLocks/>
            </p:cNvSpPr>
            <p:nvPr/>
          </p:nvSpPr>
          <p:spPr bwMode="auto">
            <a:xfrm>
              <a:off x="3821113" y="3900488"/>
              <a:ext cx="276225" cy="160338"/>
            </a:xfrm>
            <a:custGeom>
              <a:avLst/>
              <a:gdLst>
                <a:gd name="T0" fmla="*/ 260663 w 71"/>
                <a:gd name="T1" fmla="*/ 70392 h 41"/>
                <a:gd name="T2" fmla="*/ 256773 w 71"/>
                <a:gd name="T3" fmla="*/ 66482 h 41"/>
                <a:gd name="T4" fmla="*/ 256773 w 71"/>
                <a:gd name="T5" fmla="*/ 62571 h 41"/>
                <a:gd name="T6" fmla="*/ 241211 w 71"/>
                <a:gd name="T7" fmla="*/ 31285 h 41"/>
                <a:gd name="T8" fmla="*/ 210087 w 71"/>
                <a:gd name="T9" fmla="*/ 15643 h 41"/>
                <a:gd name="T10" fmla="*/ 136167 w 71"/>
                <a:gd name="T11" fmla="*/ 0 h 41"/>
                <a:gd name="T12" fmla="*/ 66138 w 71"/>
                <a:gd name="T13" fmla="*/ 3911 h 41"/>
                <a:gd name="T14" fmla="*/ 11671 w 71"/>
                <a:gd name="T15" fmla="*/ 54750 h 41"/>
                <a:gd name="T16" fmla="*/ 3890 w 71"/>
                <a:gd name="T17" fmla="*/ 101678 h 41"/>
                <a:gd name="T18" fmla="*/ 58357 w 71"/>
                <a:gd name="T19" fmla="*/ 156427 h 41"/>
                <a:gd name="T20" fmla="*/ 140058 w 71"/>
                <a:gd name="T21" fmla="*/ 152517 h 41"/>
                <a:gd name="T22" fmla="*/ 163401 w 71"/>
                <a:gd name="T23" fmla="*/ 152517 h 41"/>
                <a:gd name="T24" fmla="*/ 194525 w 71"/>
                <a:gd name="T25" fmla="*/ 156427 h 41"/>
                <a:gd name="T26" fmla="*/ 221758 w 71"/>
                <a:gd name="T27" fmla="*/ 132963 h 41"/>
                <a:gd name="T28" fmla="*/ 233430 w 71"/>
                <a:gd name="T29" fmla="*/ 132963 h 41"/>
                <a:gd name="T30" fmla="*/ 252882 w 71"/>
                <a:gd name="T31" fmla="*/ 113410 h 41"/>
                <a:gd name="T32" fmla="*/ 252882 w 71"/>
                <a:gd name="T33" fmla="*/ 105588 h 41"/>
                <a:gd name="T34" fmla="*/ 252882 w 71"/>
                <a:gd name="T35" fmla="*/ 105588 h 41"/>
                <a:gd name="T36" fmla="*/ 268444 w 71"/>
                <a:gd name="T37" fmla="*/ 93856 h 41"/>
                <a:gd name="T38" fmla="*/ 260663 w 71"/>
                <a:gd name="T39" fmla="*/ 70392 h 41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71" h="41">
                  <a:moveTo>
                    <a:pt x="67" y="18"/>
                  </a:move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3"/>
                    <a:pt x="65" y="9"/>
                    <a:pt x="62" y="8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48" y="1"/>
                    <a:pt x="41" y="0"/>
                    <a:pt x="35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0" y="2"/>
                    <a:pt x="4" y="7"/>
                    <a:pt x="3" y="1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34"/>
                    <a:pt x="6" y="41"/>
                    <a:pt x="1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8" y="39"/>
                    <a:pt x="40" y="39"/>
                    <a:pt x="42" y="39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3" y="40"/>
                    <a:pt x="56" y="38"/>
                    <a:pt x="57" y="34"/>
                  </a:cubicBezTo>
                  <a:cubicBezTo>
                    <a:pt x="60" y="34"/>
                    <a:pt x="60" y="34"/>
                    <a:pt x="60" y="34"/>
                  </a:cubicBezTo>
                  <a:cubicBezTo>
                    <a:pt x="62" y="34"/>
                    <a:pt x="64" y="32"/>
                    <a:pt x="65" y="29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67" y="27"/>
                    <a:pt x="69" y="26"/>
                    <a:pt x="69" y="24"/>
                  </a:cubicBezTo>
                  <a:cubicBezTo>
                    <a:pt x="71" y="22"/>
                    <a:pt x="69" y="19"/>
                    <a:pt x="67" y="18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96" name="îṡľíḍè"/>
            <p:cNvSpPr>
              <a:spLocks/>
            </p:cNvSpPr>
            <p:nvPr/>
          </p:nvSpPr>
          <p:spPr bwMode="auto">
            <a:xfrm>
              <a:off x="3582988" y="3209926"/>
              <a:ext cx="174625" cy="336550"/>
            </a:xfrm>
            <a:custGeom>
              <a:avLst/>
              <a:gdLst>
                <a:gd name="T0" fmla="*/ 174625 w 45"/>
                <a:gd name="T1" fmla="*/ 0 h 86"/>
                <a:gd name="T2" fmla="*/ 0 w 45"/>
                <a:gd name="T3" fmla="*/ 0 h 86"/>
                <a:gd name="T4" fmla="*/ 0 w 45"/>
                <a:gd name="T5" fmla="*/ 219149 h 86"/>
                <a:gd name="T6" fmla="*/ 50447 w 45"/>
                <a:gd name="T7" fmla="*/ 313070 h 86"/>
                <a:gd name="T8" fmla="*/ 69850 w 45"/>
                <a:gd name="T9" fmla="*/ 324810 h 86"/>
                <a:gd name="T10" fmla="*/ 143581 w 45"/>
                <a:gd name="T11" fmla="*/ 316983 h 86"/>
                <a:gd name="T12" fmla="*/ 143581 w 45"/>
                <a:gd name="T13" fmla="*/ 316983 h 86"/>
                <a:gd name="T14" fmla="*/ 174625 w 45"/>
                <a:gd name="T15" fmla="*/ 258283 h 86"/>
                <a:gd name="T16" fmla="*/ 174625 w 45"/>
                <a:gd name="T17" fmla="*/ 0 h 8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5" h="86">
                  <a:moveTo>
                    <a:pt x="4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6"/>
                    <a:pt x="5" y="74"/>
                    <a:pt x="13" y="80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24" y="86"/>
                    <a:pt x="32" y="86"/>
                    <a:pt x="37" y="81"/>
                  </a:cubicBezTo>
                  <a:cubicBezTo>
                    <a:pt x="37" y="81"/>
                    <a:pt x="37" y="81"/>
                    <a:pt x="37" y="81"/>
                  </a:cubicBezTo>
                  <a:cubicBezTo>
                    <a:pt x="42" y="78"/>
                    <a:pt x="45" y="72"/>
                    <a:pt x="45" y="6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F5B0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97" name="is1îḋê"/>
            <p:cNvSpPr>
              <a:spLocks/>
            </p:cNvSpPr>
            <p:nvPr/>
          </p:nvSpPr>
          <p:spPr bwMode="auto">
            <a:xfrm>
              <a:off x="3878263" y="3171826"/>
              <a:ext cx="77788" cy="139700"/>
            </a:xfrm>
            <a:custGeom>
              <a:avLst/>
              <a:gdLst>
                <a:gd name="T0" fmla="*/ 19447 w 20"/>
                <a:gd name="T1" fmla="*/ 0 h 36"/>
                <a:gd name="T2" fmla="*/ 23336 w 20"/>
                <a:gd name="T3" fmla="*/ 0 h 36"/>
                <a:gd name="T4" fmla="*/ 77788 w 20"/>
                <a:gd name="T5" fmla="*/ 58208 h 36"/>
                <a:gd name="T6" fmla="*/ 77788 w 20"/>
                <a:gd name="T7" fmla="*/ 81492 h 36"/>
                <a:gd name="T8" fmla="*/ 23336 w 20"/>
                <a:gd name="T9" fmla="*/ 139700 h 36"/>
                <a:gd name="T10" fmla="*/ 19447 w 20"/>
                <a:gd name="T11" fmla="*/ 139700 h 36"/>
                <a:gd name="T12" fmla="*/ 0 w 20"/>
                <a:gd name="T13" fmla="*/ 124178 h 36"/>
                <a:gd name="T14" fmla="*/ 0 w 20"/>
                <a:gd name="T15" fmla="*/ 19403 h 36"/>
                <a:gd name="T16" fmla="*/ 19447 w 20"/>
                <a:gd name="T17" fmla="*/ 0 h 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0" h="36">
                  <a:moveTo>
                    <a:pt x="5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14" y="0"/>
                    <a:pt x="20" y="7"/>
                    <a:pt x="20" y="15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9"/>
                    <a:pt x="14" y="36"/>
                    <a:pt x="6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2" y="36"/>
                    <a:pt x="0" y="34"/>
                    <a:pt x="0" y="3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lose/>
                </a:path>
              </a:pathLst>
            </a:custGeom>
            <a:solidFill>
              <a:srgbClr val="898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98" name="ïşľidè"/>
            <p:cNvSpPr>
              <a:spLocks/>
            </p:cNvSpPr>
            <p:nvPr/>
          </p:nvSpPr>
          <p:spPr bwMode="auto">
            <a:xfrm>
              <a:off x="3878263" y="3171826"/>
              <a:ext cx="55563" cy="139700"/>
            </a:xfrm>
            <a:custGeom>
              <a:avLst/>
              <a:gdLst>
                <a:gd name="T0" fmla="*/ 55563 w 14"/>
                <a:gd name="T1" fmla="*/ 11642 h 36"/>
                <a:gd name="T2" fmla="*/ 23813 w 14"/>
                <a:gd name="T3" fmla="*/ 0 h 36"/>
                <a:gd name="T4" fmla="*/ 19844 w 14"/>
                <a:gd name="T5" fmla="*/ 0 h 36"/>
                <a:gd name="T6" fmla="*/ 0 w 14"/>
                <a:gd name="T7" fmla="*/ 19403 h 36"/>
                <a:gd name="T8" fmla="*/ 0 w 14"/>
                <a:gd name="T9" fmla="*/ 124178 h 36"/>
                <a:gd name="T10" fmla="*/ 19844 w 14"/>
                <a:gd name="T11" fmla="*/ 139700 h 36"/>
                <a:gd name="T12" fmla="*/ 23813 w 14"/>
                <a:gd name="T13" fmla="*/ 139700 h 36"/>
                <a:gd name="T14" fmla="*/ 55563 w 14"/>
                <a:gd name="T15" fmla="*/ 131939 h 36"/>
                <a:gd name="T16" fmla="*/ 55563 w 14"/>
                <a:gd name="T17" fmla="*/ 11642 h 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" h="36">
                  <a:moveTo>
                    <a:pt x="14" y="3"/>
                  </a:moveTo>
                  <a:cubicBezTo>
                    <a:pt x="12" y="1"/>
                    <a:pt x="9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2" y="36"/>
                    <a:pt x="5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9" y="36"/>
                    <a:pt x="12" y="35"/>
                    <a:pt x="14" y="34"/>
                  </a:cubicBezTo>
                  <a:lnTo>
                    <a:pt x="14" y="3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299" name="i$ḻîďè"/>
            <p:cNvSpPr>
              <a:spLocks/>
            </p:cNvSpPr>
            <p:nvPr/>
          </p:nvSpPr>
          <p:spPr bwMode="auto">
            <a:xfrm>
              <a:off x="3556001" y="2933701"/>
              <a:ext cx="357188" cy="292100"/>
            </a:xfrm>
            <a:custGeom>
              <a:avLst/>
              <a:gdLst>
                <a:gd name="T0" fmla="*/ 357188 w 92"/>
                <a:gd name="T1" fmla="*/ 0 h 75"/>
                <a:gd name="T2" fmla="*/ 135887 w 92"/>
                <a:gd name="T3" fmla="*/ 0 h 75"/>
                <a:gd name="T4" fmla="*/ 0 w 92"/>
                <a:gd name="T5" fmla="*/ 132419 h 75"/>
                <a:gd name="T6" fmla="*/ 0 w 92"/>
                <a:gd name="T7" fmla="*/ 292100 h 75"/>
                <a:gd name="T8" fmla="*/ 357188 w 92"/>
                <a:gd name="T9" fmla="*/ 292100 h 75"/>
                <a:gd name="T10" fmla="*/ 357188 w 92"/>
                <a:gd name="T11" fmla="*/ 0 h 7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92" h="75">
                  <a:moveTo>
                    <a:pt x="92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5"/>
                    <a:pt x="0" y="34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92" y="75"/>
                    <a:pt x="92" y="75"/>
                    <a:pt x="92" y="75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4F1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00" name="isḻiḍê"/>
            <p:cNvSpPr>
              <a:spLocks/>
            </p:cNvSpPr>
            <p:nvPr/>
          </p:nvSpPr>
          <p:spPr bwMode="auto">
            <a:xfrm>
              <a:off x="3582988" y="2981326"/>
              <a:ext cx="330200" cy="506413"/>
            </a:xfrm>
            <a:custGeom>
              <a:avLst/>
              <a:gdLst>
                <a:gd name="T0" fmla="*/ 194235 w 85"/>
                <a:gd name="T1" fmla="*/ 506413 h 130"/>
                <a:gd name="T2" fmla="*/ 194235 w 85"/>
                <a:gd name="T3" fmla="*/ 506413 h 130"/>
                <a:gd name="T4" fmla="*/ 116541 w 85"/>
                <a:gd name="T5" fmla="*/ 479145 h 130"/>
                <a:gd name="T6" fmla="*/ 73809 w 85"/>
                <a:gd name="T7" fmla="*/ 440190 h 130"/>
                <a:gd name="T8" fmla="*/ 0 w 85"/>
                <a:gd name="T9" fmla="*/ 280475 h 130"/>
                <a:gd name="T10" fmla="*/ 0 w 85"/>
                <a:gd name="T11" fmla="*/ 132446 h 130"/>
                <a:gd name="T12" fmla="*/ 132080 w 85"/>
                <a:gd name="T13" fmla="*/ 0 h 130"/>
                <a:gd name="T14" fmla="*/ 198120 w 85"/>
                <a:gd name="T15" fmla="*/ 0 h 130"/>
                <a:gd name="T16" fmla="*/ 330200 w 85"/>
                <a:gd name="T17" fmla="*/ 155819 h 130"/>
                <a:gd name="T18" fmla="*/ 330200 w 85"/>
                <a:gd name="T19" fmla="*/ 323325 h 130"/>
                <a:gd name="T20" fmla="*/ 194235 w 85"/>
                <a:gd name="T21" fmla="*/ 506413 h 13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85" h="130">
                  <a:moveTo>
                    <a:pt x="50" y="130"/>
                  </a:moveTo>
                  <a:cubicBezTo>
                    <a:pt x="50" y="130"/>
                    <a:pt x="50" y="130"/>
                    <a:pt x="50" y="130"/>
                  </a:cubicBezTo>
                  <a:cubicBezTo>
                    <a:pt x="43" y="130"/>
                    <a:pt x="36" y="128"/>
                    <a:pt x="30" y="123"/>
                  </a:cubicBezTo>
                  <a:cubicBezTo>
                    <a:pt x="19" y="113"/>
                    <a:pt x="19" y="113"/>
                    <a:pt x="19" y="113"/>
                  </a:cubicBezTo>
                  <a:cubicBezTo>
                    <a:pt x="7" y="103"/>
                    <a:pt x="0" y="88"/>
                    <a:pt x="0" y="72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70" y="0"/>
                    <a:pt x="85" y="22"/>
                    <a:pt x="85" y="40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101"/>
                    <a:pt x="62" y="130"/>
                    <a:pt x="50" y="130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01" name="iŝ1íḓe"/>
            <p:cNvSpPr>
              <a:spLocks/>
            </p:cNvSpPr>
            <p:nvPr/>
          </p:nvSpPr>
          <p:spPr bwMode="auto">
            <a:xfrm>
              <a:off x="3582988" y="2981326"/>
              <a:ext cx="330200" cy="268288"/>
            </a:xfrm>
            <a:custGeom>
              <a:avLst/>
              <a:gdLst>
                <a:gd name="T0" fmla="*/ 54386 w 85"/>
                <a:gd name="T1" fmla="*/ 159418 h 69"/>
                <a:gd name="T2" fmla="*/ 85464 w 85"/>
                <a:gd name="T3" fmla="*/ 143865 h 69"/>
                <a:gd name="T4" fmla="*/ 85464 w 85"/>
                <a:gd name="T5" fmla="*/ 93318 h 69"/>
                <a:gd name="T6" fmla="*/ 112656 w 85"/>
                <a:gd name="T7" fmla="*/ 69988 h 69"/>
                <a:gd name="T8" fmla="*/ 279699 w 85"/>
                <a:gd name="T9" fmla="*/ 69988 h 69"/>
                <a:gd name="T10" fmla="*/ 306892 w 85"/>
                <a:gd name="T11" fmla="*/ 93318 h 69"/>
                <a:gd name="T12" fmla="*/ 306892 w 85"/>
                <a:gd name="T13" fmla="*/ 143865 h 69"/>
                <a:gd name="T14" fmla="*/ 330200 w 85"/>
                <a:gd name="T15" fmla="*/ 171082 h 69"/>
                <a:gd name="T16" fmla="*/ 330200 w 85"/>
                <a:gd name="T17" fmla="*/ 155529 h 69"/>
                <a:gd name="T18" fmla="*/ 198120 w 85"/>
                <a:gd name="T19" fmla="*/ 0 h 69"/>
                <a:gd name="T20" fmla="*/ 132080 w 85"/>
                <a:gd name="T21" fmla="*/ 0 h 69"/>
                <a:gd name="T22" fmla="*/ 0 w 85"/>
                <a:gd name="T23" fmla="*/ 132200 h 69"/>
                <a:gd name="T24" fmla="*/ 0 w 85"/>
                <a:gd name="T25" fmla="*/ 256623 h 69"/>
                <a:gd name="T26" fmla="*/ 0 w 85"/>
                <a:gd name="T27" fmla="*/ 268288 h 69"/>
                <a:gd name="T28" fmla="*/ 15539 w 85"/>
                <a:gd name="T29" fmla="*/ 268288 h 69"/>
                <a:gd name="T30" fmla="*/ 31078 w 85"/>
                <a:gd name="T31" fmla="*/ 252735 h 69"/>
                <a:gd name="T32" fmla="*/ 31078 w 85"/>
                <a:gd name="T33" fmla="*/ 202188 h 69"/>
                <a:gd name="T34" fmla="*/ 54386 w 85"/>
                <a:gd name="T35" fmla="*/ 159418 h 69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85" h="69">
                  <a:moveTo>
                    <a:pt x="14" y="41"/>
                  </a:moveTo>
                  <a:cubicBezTo>
                    <a:pt x="22" y="37"/>
                    <a:pt x="22" y="37"/>
                    <a:pt x="22" y="37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2" y="21"/>
                    <a:pt x="25" y="18"/>
                    <a:pt x="29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6" y="18"/>
                    <a:pt x="79" y="21"/>
                    <a:pt x="79" y="24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5" y="44"/>
                    <a:pt x="85" y="44"/>
                    <a:pt x="85" y="44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5" y="22"/>
                    <a:pt x="70" y="0"/>
                    <a:pt x="51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7"/>
                    <a:pt x="0" y="68"/>
                    <a:pt x="0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6" y="69"/>
                    <a:pt x="8" y="67"/>
                    <a:pt x="8" y="65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47"/>
                    <a:pt x="10" y="43"/>
                    <a:pt x="14" y="41"/>
                  </a:cubicBezTo>
                  <a:close/>
                </a:path>
              </a:pathLst>
            </a:custGeom>
            <a:solidFill>
              <a:srgbClr val="4F1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02" name="ïŝḷiḑé"/>
            <p:cNvSpPr>
              <a:spLocks/>
            </p:cNvSpPr>
            <p:nvPr/>
          </p:nvSpPr>
          <p:spPr bwMode="auto">
            <a:xfrm>
              <a:off x="3551238" y="2903538"/>
              <a:ext cx="300038" cy="287338"/>
            </a:xfrm>
            <a:custGeom>
              <a:avLst/>
              <a:gdLst>
                <a:gd name="T0" fmla="*/ 300038 w 77"/>
                <a:gd name="T1" fmla="*/ 31064 h 74"/>
                <a:gd name="T2" fmla="*/ 226003 w 77"/>
                <a:gd name="T3" fmla="*/ 0 h 74"/>
                <a:gd name="T4" fmla="*/ 124691 w 77"/>
                <a:gd name="T5" fmla="*/ 0 h 74"/>
                <a:gd name="T6" fmla="*/ 0 w 77"/>
                <a:gd name="T7" fmla="*/ 128137 h 74"/>
                <a:gd name="T8" fmla="*/ 0 w 77"/>
                <a:gd name="T9" fmla="*/ 279572 h 74"/>
                <a:gd name="T10" fmla="*/ 7793 w 77"/>
                <a:gd name="T11" fmla="*/ 287338 h 74"/>
                <a:gd name="T12" fmla="*/ 7793 w 77"/>
                <a:gd name="T13" fmla="*/ 287338 h 74"/>
                <a:gd name="T14" fmla="*/ 19483 w 77"/>
                <a:gd name="T15" fmla="*/ 279572 h 74"/>
                <a:gd name="T16" fmla="*/ 19483 w 77"/>
                <a:gd name="T17" fmla="*/ 128137 h 74"/>
                <a:gd name="T18" fmla="*/ 124691 w 77"/>
                <a:gd name="T19" fmla="*/ 19415 h 74"/>
                <a:gd name="T20" fmla="*/ 226003 w 77"/>
                <a:gd name="T21" fmla="*/ 19415 h 74"/>
                <a:gd name="T22" fmla="*/ 268865 w 77"/>
                <a:gd name="T23" fmla="*/ 31064 h 74"/>
                <a:gd name="T24" fmla="*/ 300038 w 77"/>
                <a:gd name="T25" fmla="*/ 31064 h 7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77" h="74">
                  <a:moveTo>
                    <a:pt x="77" y="8"/>
                  </a:moveTo>
                  <a:cubicBezTo>
                    <a:pt x="72" y="3"/>
                    <a:pt x="66" y="0"/>
                    <a:pt x="58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5"/>
                    <a:pt x="0" y="33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3"/>
                    <a:pt x="1" y="74"/>
                    <a:pt x="2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3" y="74"/>
                    <a:pt x="5" y="73"/>
                    <a:pt x="5" y="72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17"/>
                    <a:pt x="17" y="5"/>
                    <a:pt x="32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63" y="5"/>
                    <a:pt x="65" y="6"/>
                    <a:pt x="69" y="8"/>
                  </a:cubicBezTo>
                  <a:lnTo>
                    <a:pt x="77" y="8"/>
                  </a:ln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03" name="îśḻîḓe"/>
            <p:cNvSpPr>
              <a:spLocks/>
            </p:cNvSpPr>
            <p:nvPr/>
          </p:nvSpPr>
          <p:spPr bwMode="auto">
            <a:xfrm>
              <a:off x="3735388" y="3367088"/>
              <a:ext cx="100013" cy="53975"/>
            </a:xfrm>
            <a:custGeom>
              <a:avLst/>
              <a:gdLst>
                <a:gd name="T0" fmla="*/ 11540 w 26"/>
                <a:gd name="T1" fmla="*/ 0 h 14"/>
                <a:gd name="T2" fmla="*/ 3847 w 26"/>
                <a:gd name="T3" fmla="*/ 11566 h 14"/>
                <a:gd name="T4" fmla="*/ 50007 w 26"/>
                <a:gd name="T5" fmla="*/ 53975 h 14"/>
                <a:gd name="T6" fmla="*/ 100013 w 26"/>
                <a:gd name="T7" fmla="*/ 11566 h 14"/>
                <a:gd name="T8" fmla="*/ 92320 w 26"/>
                <a:gd name="T9" fmla="*/ 0 h 14"/>
                <a:gd name="T10" fmla="*/ 11540 w 26"/>
                <a:gd name="T11" fmla="*/ 0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4">
                  <a:moveTo>
                    <a:pt x="3" y="0"/>
                  </a:moveTo>
                  <a:cubicBezTo>
                    <a:pt x="1" y="0"/>
                    <a:pt x="0" y="2"/>
                    <a:pt x="1" y="3"/>
                  </a:cubicBezTo>
                  <a:cubicBezTo>
                    <a:pt x="3" y="10"/>
                    <a:pt x="8" y="14"/>
                    <a:pt x="13" y="14"/>
                  </a:cubicBezTo>
                  <a:cubicBezTo>
                    <a:pt x="18" y="14"/>
                    <a:pt x="23" y="10"/>
                    <a:pt x="26" y="3"/>
                  </a:cubicBezTo>
                  <a:cubicBezTo>
                    <a:pt x="26" y="2"/>
                    <a:pt x="25" y="0"/>
                    <a:pt x="24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B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04" name="iṩḷîďè"/>
            <p:cNvSpPr>
              <a:spLocks/>
            </p:cNvSpPr>
            <p:nvPr/>
          </p:nvSpPr>
          <p:spPr bwMode="auto">
            <a:xfrm>
              <a:off x="3668713" y="3225801"/>
              <a:ext cx="74613" cy="20638"/>
            </a:xfrm>
            <a:custGeom>
              <a:avLst/>
              <a:gdLst>
                <a:gd name="T0" fmla="*/ 0 w 19"/>
                <a:gd name="T1" fmla="*/ 20638 h 5"/>
                <a:gd name="T2" fmla="*/ 74613 w 19"/>
                <a:gd name="T3" fmla="*/ 20638 h 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9" h="5">
                  <a:moveTo>
                    <a:pt x="0" y="5"/>
                  </a:moveTo>
                  <a:cubicBezTo>
                    <a:pt x="5" y="0"/>
                    <a:pt x="14" y="0"/>
                    <a:pt x="19" y="5"/>
                  </a:cubicBezTo>
                </a:path>
              </a:pathLst>
            </a:custGeom>
            <a:noFill/>
            <a:ln w="23813" cap="rnd">
              <a:solidFill>
                <a:srgbClr val="4F1F3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05" name="íşļiḋe"/>
            <p:cNvSpPr>
              <a:spLocks/>
            </p:cNvSpPr>
            <p:nvPr/>
          </p:nvSpPr>
          <p:spPr bwMode="auto">
            <a:xfrm>
              <a:off x="3832226" y="3230563"/>
              <a:ext cx="58738" cy="15875"/>
            </a:xfrm>
            <a:custGeom>
              <a:avLst/>
              <a:gdLst>
                <a:gd name="T0" fmla="*/ 0 w 15"/>
                <a:gd name="T1" fmla="*/ 15875 h 4"/>
                <a:gd name="T2" fmla="*/ 58738 w 15"/>
                <a:gd name="T3" fmla="*/ 15875 h 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5" h="4">
                  <a:moveTo>
                    <a:pt x="0" y="4"/>
                  </a:moveTo>
                  <a:cubicBezTo>
                    <a:pt x="4" y="0"/>
                    <a:pt x="11" y="0"/>
                    <a:pt x="15" y="4"/>
                  </a:cubicBezTo>
                </a:path>
              </a:pathLst>
            </a:custGeom>
            <a:noFill/>
            <a:ln w="23813" cap="rnd">
              <a:solidFill>
                <a:srgbClr val="4F1F3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06" name="îšḷíḍé"/>
            <p:cNvSpPr>
              <a:spLocks/>
            </p:cNvSpPr>
            <p:nvPr/>
          </p:nvSpPr>
          <p:spPr bwMode="auto">
            <a:xfrm>
              <a:off x="3757613" y="3311526"/>
              <a:ext cx="55563" cy="47625"/>
            </a:xfrm>
            <a:custGeom>
              <a:avLst/>
              <a:gdLst>
                <a:gd name="T0" fmla="*/ 0 w 14"/>
                <a:gd name="T1" fmla="*/ 0 h 12"/>
                <a:gd name="T2" fmla="*/ 0 w 14"/>
                <a:gd name="T3" fmla="*/ 7938 h 12"/>
                <a:gd name="T4" fmla="*/ 23813 w 14"/>
                <a:gd name="T5" fmla="*/ 43656 h 12"/>
                <a:gd name="T6" fmla="*/ 27782 w 14"/>
                <a:gd name="T7" fmla="*/ 43656 h 12"/>
                <a:gd name="T8" fmla="*/ 43657 w 14"/>
                <a:gd name="T9" fmla="*/ 39688 h 12"/>
                <a:gd name="T10" fmla="*/ 43657 w 14"/>
                <a:gd name="T11" fmla="*/ 39688 h 12"/>
                <a:gd name="T12" fmla="*/ 51594 w 14"/>
                <a:gd name="T13" fmla="*/ 15875 h 12"/>
                <a:gd name="T14" fmla="*/ 55563 w 14"/>
                <a:gd name="T15" fmla="*/ 0 h 12"/>
                <a:gd name="T16" fmla="*/ 0 w 14"/>
                <a:gd name="T17" fmla="*/ 0 h 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" h="1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6"/>
                    <a:pt x="3" y="9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2"/>
                    <a:pt x="10" y="12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2" y="8"/>
                    <a:pt x="13" y="6"/>
                    <a:pt x="13" y="4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C7F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07" name="ïṩlíḋè"/>
            <p:cNvSpPr>
              <a:spLocks/>
            </p:cNvSpPr>
            <p:nvPr/>
          </p:nvSpPr>
          <p:spPr bwMode="auto">
            <a:xfrm>
              <a:off x="3754438" y="3241676"/>
              <a:ext cx="69850" cy="93663"/>
            </a:xfrm>
            <a:custGeom>
              <a:avLst/>
              <a:gdLst>
                <a:gd name="T0" fmla="*/ 19403 w 18"/>
                <a:gd name="T1" fmla="*/ 11708 h 24"/>
                <a:gd name="T2" fmla="*/ 3881 w 18"/>
                <a:gd name="T3" fmla="*/ 58539 h 24"/>
                <a:gd name="T4" fmla="*/ 15522 w 18"/>
                <a:gd name="T5" fmla="*/ 81955 h 24"/>
                <a:gd name="T6" fmla="*/ 34925 w 18"/>
                <a:gd name="T7" fmla="*/ 89760 h 24"/>
                <a:gd name="T8" fmla="*/ 65969 w 18"/>
                <a:gd name="T9" fmla="*/ 85858 h 24"/>
                <a:gd name="T10" fmla="*/ 65969 w 18"/>
                <a:gd name="T11" fmla="*/ 85858 h 24"/>
                <a:gd name="T12" fmla="*/ 69850 w 18"/>
                <a:gd name="T13" fmla="*/ 66345 h 24"/>
                <a:gd name="T14" fmla="*/ 46567 w 18"/>
                <a:gd name="T15" fmla="*/ 11708 h 24"/>
                <a:gd name="T16" fmla="*/ 19403 w 18"/>
                <a:gd name="T17" fmla="*/ 11708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8" h="24">
                  <a:moveTo>
                    <a:pt x="5" y="3"/>
                  </a:moveTo>
                  <a:cubicBezTo>
                    <a:pt x="1" y="15"/>
                    <a:pt x="1" y="15"/>
                    <a:pt x="1" y="15"/>
                  </a:cubicBezTo>
                  <a:cubicBezTo>
                    <a:pt x="0" y="18"/>
                    <a:pt x="1" y="20"/>
                    <a:pt x="4" y="21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2" y="24"/>
                    <a:pt x="15" y="24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8" y="21"/>
                    <a:pt x="18" y="19"/>
                    <a:pt x="18" y="17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0"/>
                    <a:pt x="7" y="0"/>
                    <a:pt x="5" y="3"/>
                  </a:cubicBezTo>
                  <a:close/>
                </a:path>
              </a:pathLst>
            </a:custGeom>
            <a:solidFill>
              <a:srgbClr val="F9D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08" name="îsļídé"/>
            <p:cNvSpPr>
              <a:spLocks/>
            </p:cNvSpPr>
            <p:nvPr/>
          </p:nvSpPr>
          <p:spPr bwMode="auto">
            <a:xfrm>
              <a:off x="3629026" y="3281363"/>
              <a:ext cx="82550" cy="69850"/>
            </a:xfrm>
            <a:custGeom>
              <a:avLst/>
              <a:gdLst>
                <a:gd name="T0" fmla="*/ 55033 w 21"/>
                <a:gd name="T1" fmla="*/ 62089 h 18"/>
                <a:gd name="T2" fmla="*/ 7862 w 21"/>
                <a:gd name="T3" fmla="*/ 50447 h 18"/>
                <a:gd name="T4" fmla="*/ 31448 w 21"/>
                <a:gd name="T5" fmla="*/ 7761 h 18"/>
                <a:gd name="T6" fmla="*/ 78619 w 21"/>
                <a:gd name="T7" fmla="*/ 19403 h 18"/>
                <a:gd name="T8" fmla="*/ 55033 w 21"/>
                <a:gd name="T9" fmla="*/ 62089 h 1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" h="18">
                  <a:moveTo>
                    <a:pt x="14" y="16"/>
                  </a:moveTo>
                  <a:cubicBezTo>
                    <a:pt x="9" y="18"/>
                    <a:pt x="4" y="17"/>
                    <a:pt x="2" y="13"/>
                  </a:cubicBezTo>
                  <a:cubicBezTo>
                    <a:pt x="0" y="9"/>
                    <a:pt x="3" y="4"/>
                    <a:pt x="8" y="2"/>
                  </a:cubicBezTo>
                  <a:cubicBezTo>
                    <a:pt x="13" y="0"/>
                    <a:pt x="18" y="1"/>
                    <a:pt x="20" y="5"/>
                  </a:cubicBezTo>
                  <a:cubicBezTo>
                    <a:pt x="21" y="9"/>
                    <a:pt x="19" y="14"/>
                    <a:pt x="14" y="16"/>
                  </a:cubicBezTo>
                  <a:close/>
                </a:path>
              </a:pathLst>
            </a:custGeom>
            <a:solidFill>
              <a:srgbClr val="F9D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09" name="íṥľïďê"/>
            <p:cNvSpPr>
              <a:spLocks/>
            </p:cNvSpPr>
            <p:nvPr/>
          </p:nvSpPr>
          <p:spPr bwMode="auto">
            <a:xfrm>
              <a:off x="3835401" y="3284538"/>
              <a:ext cx="77788" cy="66675"/>
            </a:xfrm>
            <a:custGeom>
              <a:avLst/>
              <a:gdLst>
                <a:gd name="T0" fmla="*/ 27226 w 20"/>
                <a:gd name="T1" fmla="*/ 58831 h 17"/>
                <a:gd name="T2" fmla="*/ 70009 w 20"/>
                <a:gd name="T3" fmla="*/ 43143 h 17"/>
                <a:gd name="T4" fmla="*/ 50562 w 20"/>
                <a:gd name="T5" fmla="*/ 3922 h 17"/>
                <a:gd name="T6" fmla="*/ 7779 w 20"/>
                <a:gd name="T7" fmla="*/ 19610 h 17"/>
                <a:gd name="T8" fmla="*/ 27226 w 20"/>
                <a:gd name="T9" fmla="*/ 58831 h 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" h="17">
                  <a:moveTo>
                    <a:pt x="7" y="15"/>
                  </a:moveTo>
                  <a:cubicBezTo>
                    <a:pt x="12" y="17"/>
                    <a:pt x="17" y="15"/>
                    <a:pt x="18" y="11"/>
                  </a:cubicBezTo>
                  <a:cubicBezTo>
                    <a:pt x="20" y="8"/>
                    <a:pt x="17" y="3"/>
                    <a:pt x="13" y="1"/>
                  </a:cubicBezTo>
                  <a:cubicBezTo>
                    <a:pt x="8" y="0"/>
                    <a:pt x="3" y="1"/>
                    <a:pt x="2" y="5"/>
                  </a:cubicBezTo>
                  <a:cubicBezTo>
                    <a:pt x="0" y="8"/>
                    <a:pt x="3" y="13"/>
                    <a:pt x="7" y="15"/>
                  </a:cubicBezTo>
                  <a:close/>
                </a:path>
              </a:pathLst>
            </a:custGeom>
            <a:solidFill>
              <a:srgbClr val="F9D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10" name="ïṩḻïdé"/>
            <p:cNvSpPr>
              <a:spLocks/>
            </p:cNvSpPr>
            <p:nvPr/>
          </p:nvSpPr>
          <p:spPr bwMode="auto">
            <a:xfrm>
              <a:off x="3660776" y="3171826"/>
              <a:ext cx="85725" cy="26988"/>
            </a:xfrm>
            <a:custGeom>
              <a:avLst/>
              <a:gdLst>
                <a:gd name="T0" fmla="*/ 0 w 22"/>
                <a:gd name="T1" fmla="*/ 26988 h 7"/>
                <a:gd name="T2" fmla="*/ 85725 w 22"/>
                <a:gd name="T3" fmla="*/ 26988 h 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2" h="7">
                  <a:moveTo>
                    <a:pt x="0" y="7"/>
                  </a:moveTo>
                  <a:cubicBezTo>
                    <a:pt x="0" y="7"/>
                    <a:pt x="12" y="0"/>
                    <a:pt x="22" y="7"/>
                  </a:cubicBezTo>
                </a:path>
              </a:pathLst>
            </a:custGeom>
            <a:noFill/>
            <a:ln w="23813" cap="flat">
              <a:solidFill>
                <a:srgbClr val="4F1F3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11" name="îŝļîḑé"/>
            <p:cNvSpPr>
              <a:spLocks/>
            </p:cNvSpPr>
            <p:nvPr/>
          </p:nvSpPr>
          <p:spPr bwMode="auto">
            <a:xfrm>
              <a:off x="3821113" y="3182938"/>
              <a:ext cx="77788" cy="15875"/>
            </a:xfrm>
            <a:custGeom>
              <a:avLst/>
              <a:gdLst>
                <a:gd name="T0" fmla="*/ 77788 w 20"/>
                <a:gd name="T1" fmla="*/ 11906 h 4"/>
                <a:gd name="T2" fmla="*/ 0 w 20"/>
                <a:gd name="T3" fmla="*/ 15875 h 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0" h="4">
                  <a:moveTo>
                    <a:pt x="20" y="3"/>
                  </a:moveTo>
                  <a:cubicBezTo>
                    <a:pt x="14" y="0"/>
                    <a:pt x="6" y="0"/>
                    <a:pt x="0" y="4"/>
                  </a:cubicBezTo>
                </a:path>
              </a:pathLst>
            </a:custGeom>
            <a:noFill/>
            <a:ln w="23813" cap="flat">
              <a:solidFill>
                <a:srgbClr val="4F1F3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12" name="ïśḻíḓè"/>
            <p:cNvSpPr>
              <a:spLocks/>
            </p:cNvSpPr>
            <p:nvPr/>
          </p:nvSpPr>
          <p:spPr bwMode="auto">
            <a:xfrm>
              <a:off x="3516313" y="3171826"/>
              <a:ext cx="77788" cy="139700"/>
            </a:xfrm>
            <a:custGeom>
              <a:avLst/>
              <a:gdLst>
                <a:gd name="T0" fmla="*/ 62230 w 20"/>
                <a:gd name="T1" fmla="*/ 0 h 36"/>
                <a:gd name="T2" fmla="*/ 58341 w 20"/>
                <a:gd name="T3" fmla="*/ 0 h 36"/>
                <a:gd name="T4" fmla="*/ 0 w 20"/>
                <a:gd name="T5" fmla="*/ 58208 h 36"/>
                <a:gd name="T6" fmla="*/ 0 w 20"/>
                <a:gd name="T7" fmla="*/ 81492 h 36"/>
                <a:gd name="T8" fmla="*/ 58341 w 20"/>
                <a:gd name="T9" fmla="*/ 139700 h 36"/>
                <a:gd name="T10" fmla="*/ 62230 w 20"/>
                <a:gd name="T11" fmla="*/ 139700 h 36"/>
                <a:gd name="T12" fmla="*/ 77788 w 20"/>
                <a:gd name="T13" fmla="*/ 124178 h 36"/>
                <a:gd name="T14" fmla="*/ 77788 w 20"/>
                <a:gd name="T15" fmla="*/ 19403 h 36"/>
                <a:gd name="T16" fmla="*/ 62230 w 20"/>
                <a:gd name="T17" fmla="*/ 0 h 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0" h="36">
                  <a:moveTo>
                    <a:pt x="16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9"/>
                    <a:pt x="7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8" y="36"/>
                    <a:pt x="20" y="34"/>
                    <a:pt x="20" y="32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rgbClr val="898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13" name="ïṧlídé"/>
            <p:cNvSpPr>
              <a:spLocks/>
            </p:cNvSpPr>
            <p:nvPr/>
          </p:nvSpPr>
          <p:spPr bwMode="auto">
            <a:xfrm>
              <a:off x="3563938" y="3273426"/>
              <a:ext cx="182563" cy="158750"/>
            </a:xfrm>
            <a:custGeom>
              <a:avLst/>
              <a:gdLst>
                <a:gd name="T0" fmla="*/ 182563 w 47"/>
                <a:gd name="T1" fmla="*/ 158750 h 41"/>
                <a:gd name="T2" fmla="*/ 174794 w 47"/>
                <a:gd name="T3" fmla="*/ 158750 h 41"/>
                <a:gd name="T4" fmla="*/ 3884 w 47"/>
                <a:gd name="T5" fmla="*/ 23232 h 41"/>
                <a:gd name="T6" fmla="*/ 0 w 47"/>
                <a:gd name="T7" fmla="*/ 11616 h 41"/>
                <a:gd name="T8" fmla="*/ 7769 w 47"/>
                <a:gd name="T9" fmla="*/ 0 h 41"/>
                <a:gd name="T10" fmla="*/ 7769 w 47"/>
                <a:gd name="T11" fmla="*/ 0 h 41"/>
                <a:gd name="T12" fmla="*/ 19422 w 47"/>
                <a:gd name="T13" fmla="*/ 7744 h 41"/>
                <a:gd name="T14" fmla="*/ 23306 w 47"/>
                <a:gd name="T15" fmla="*/ 19360 h 41"/>
                <a:gd name="T16" fmla="*/ 174794 w 47"/>
                <a:gd name="T17" fmla="*/ 139390 h 41"/>
                <a:gd name="T18" fmla="*/ 182563 w 47"/>
                <a:gd name="T19" fmla="*/ 139390 h 41"/>
                <a:gd name="T20" fmla="*/ 182563 w 47"/>
                <a:gd name="T21" fmla="*/ 158750 h 4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47" h="41">
                  <a:moveTo>
                    <a:pt x="47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24" y="41"/>
                    <a:pt x="6" y="27"/>
                    <a:pt x="1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5" y="1"/>
                    <a:pt x="5" y="2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10" y="24"/>
                    <a:pt x="26" y="36"/>
                    <a:pt x="45" y="36"/>
                  </a:cubicBezTo>
                  <a:cubicBezTo>
                    <a:pt x="47" y="36"/>
                    <a:pt x="47" y="36"/>
                    <a:pt x="47" y="36"/>
                  </a:cubicBezTo>
                  <a:lnTo>
                    <a:pt x="47" y="41"/>
                  </a:ln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14" name="îšḻïḑé"/>
            <p:cNvSpPr>
              <a:spLocks/>
            </p:cNvSpPr>
            <p:nvPr/>
          </p:nvSpPr>
          <p:spPr bwMode="auto">
            <a:xfrm>
              <a:off x="3746501" y="3405188"/>
              <a:ext cx="46038" cy="34925"/>
            </a:xfrm>
            <a:custGeom>
              <a:avLst/>
              <a:gdLst>
                <a:gd name="T0" fmla="*/ 38365 w 12"/>
                <a:gd name="T1" fmla="*/ 0 h 9"/>
                <a:gd name="T2" fmla="*/ 7673 w 12"/>
                <a:gd name="T3" fmla="*/ 0 h 9"/>
                <a:gd name="T4" fmla="*/ 0 w 12"/>
                <a:gd name="T5" fmla="*/ 7761 h 9"/>
                <a:gd name="T6" fmla="*/ 0 w 12"/>
                <a:gd name="T7" fmla="*/ 27164 h 9"/>
                <a:gd name="T8" fmla="*/ 7673 w 12"/>
                <a:gd name="T9" fmla="*/ 34925 h 9"/>
                <a:gd name="T10" fmla="*/ 38365 w 12"/>
                <a:gd name="T11" fmla="*/ 34925 h 9"/>
                <a:gd name="T12" fmla="*/ 46038 w 12"/>
                <a:gd name="T13" fmla="*/ 27164 h 9"/>
                <a:gd name="T14" fmla="*/ 46038 w 12"/>
                <a:gd name="T15" fmla="*/ 7761 h 9"/>
                <a:gd name="T16" fmla="*/ 38365 w 12"/>
                <a:gd name="T17" fmla="*/ 0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2" h="9">
                  <a:moveTo>
                    <a:pt x="1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1" y="9"/>
                    <a:pt x="2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2" y="8"/>
                    <a:pt x="12" y="7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1"/>
                    <a:pt x="11" y="0"/>
                    <a:pt x="10" y="0"/>
                  </a:cubicBezTo>
                  <a:close/>
                </a:path>
              </a:pathLst>
            </a:custGeom>
            <a:solidFill>
              <a:srgbClr val="898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15" name="ïŝḻîḋê"/>
            <p:cNvSpPr>
              <a:spLocks noChangeArrowheads="1"/>
            </p:cNvSpPr>
            <p:nvPr/>
          </p:nvSpPr>
          <p:spPr bwMode="auto">
            <a:xfrm>
              <a:off x="3886201" y="4146551"/>
              <a:ext cx="42863" cy="884238"/>
            </a:xfrm>
            <a:prstGeom prst="rect">
              <a:avLst/>
            </a:pr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16" name="îsľîḓé"/>
            <p:cNvSpPr>
              <a:spLocks noChangeArrowheads="1"/>
            </p:cNvSpPr>
            <p:nvPr/>
          </p:nvSpPr>
          <p:spPr bwMode="auto">
            <a:xfrm>
              <a:off x="4376738" y="4146551"/>
              <a:ext cx="42863" cy="884238"/>
            </a:xfrm>
            <a:prstGeom prst="rect">
              <a:avLst/>
            </a:pr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17" name="ïşļïḍê"/>
            <p:cNvSpPr>
              <a:spLocks/>
            </p:cNvSpPr>
            <p:nvPr/>
          </p:nvSpPr>
          <p:spPr bwMode="auto">
            <a:xfrm>
              <a:off x="4681538" y="3592513"/>
              <a:ext cx="676275" cy="444500"/>
            </a:xfrm>
            <a:custGeom>
              <a:avLst/>
              <a:gdLst>
                <a:gd name="T0" fmla="*/ 0 w 174"/>
                <a:gd name="T1" fmla="*/ 444500 h 114"/>
                <a:gd name="T2" fmla="*/ 579109 w 174"/>
                <a:gd name="T3" fmla="*/ 444500 h 114"/>
                <a:gd name="T4" fmla="*/ 602429 w 174"/>
                <a:gd name="T5" fmla="*/ 425004 h 114"/>
                <a:gd name="T6" fmla="*/ 676275 w 174"/>
                <a:gd name="T7" fmla="*/ 19496 h 114"/>
                <a:gd name="T8" fmla="*/ 660728 w 174"/>
                <a:gd name="T9" fmla="*/ 0 h 114"/>
                <a:gd name="T10" fmla="*/ 81619 w 174"/>
                <a:gd name="T11" fmla="*/ 0 h 114"/>
                <a:gd name="T12" fmla="*/ 0 w 174"/>
                <a:gd name="T13" fmla="*/ 444500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74" h="114">
                  <a:moveTo>
                    <a:pt x="0" y="114"/>
                  </a:moveTo>
                  <a:cubicBezTo>
                    <a:pt x="149" y="114"/>
                    <a:pt x="149" y="114"/>
                    <a:pt x="149" y="114"/>
                  </a:cubicBezTo>
                  <a:cubicBezTo>
                    <a:pt x="152" y="114"/>
                    <a:pt x="155" y="112"/>
                    <a:pt x="155" y="109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2"/>
                    <a:pt x="172" y="0"/>
                    <a:pt x="170" y="0"/>
                  </a:cubicBezTo>
                  <a:cubicBezTo>
                    <a:pt x="21" y="0"/>
                    <a:pt x="21" y="0"/>
                    <a:pt x="21" y="0"/>
                  </a:cubicBezTo>
                  <a:lnTo>
                    <a:pt x="0" y="114"/>
                  </a:lnTo>
                  <a:close/>
                </a:path>
              </a:pathLst>
            </a:custGeom>
            <a:solidFill>
              <a:srgbClr val="DBDD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18" name="îsḻïde"/>
            <p:cNvSpPr>
              <a:spLocks/>
            </p:cNvSpPr>
            <p:nvPr/>
          </p:nvSpPr>
          <p:spPr bwMode="auto">
            <a:xfrm>
              <a:off x="4268788" y="4037013"/>
              <a:ext cx="466725" cy="34925"/>
            </a:xfrm>
            <a:custGeom>
              <a:avLst/>
              <a:gdLst>
                <a:gd name="T0" fmla="*/ 23336 w 120"/>
                <a:gd name="T1" fmla="*/ 34925 h 9"/>
                <a:gd name="T2" fmla="*/ 466725 w 120"/>
                <a:gd name="T3" fmla="*/ 34925 h 9"/>
                <a:gd name="T4" fmla="*/ 466725 w 120"/>
                <a:gd name="T5" fmla="*/ 0 h 9"/>
                <a:gd name="T6" fmla="*/ 0 w 120"/>
                <a:gd name="T7" fmla="*/ 0 h 9"/>
                <a:gd name="T8" fmla="*/ 0 w 120"/>
                <a:gd name="T9" fmla="*/ 11642 h 9"/>
                <a:gd name="T10" fmla="*/ 23336 w 120"/>
                <a:gd name="T11" fmla="*/ 34925 h 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20" h="9">
                  <a:moveTo>
                    <a:pt x="6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6"/>
                    <a:pt x="2" y="9"/>
                    <a:pt x="6" y="9"/>
                  </a:cubicBez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19" name="ïṩlide"/>
            <p:cNvSpPr>
              <a:spLocks/>
            </p:cNvSpPr>
            <p:nvPr/>
          </p:nvSpPr>
          <p:spPr bwMode="auto">
            <a:xfrm>
              <a:off x="4759326" y="3592513"/>
              <a:ext cx="598488" cy="15875"/>
            </a:xfrm>
            <a:custGeom>
              <a:avLst/>
              <a:gdLst>
                <a:gd name="T0" fmla="*/ 0 w 154"/>
                <a:gd name="T1" fmla="*/ 15875 h 4"/>
                <a:gd name="T2" fmla="*/ 3886 w 154"/>
                <a:gd name="T3" fmla="*/ 0 h 4"/>
                <a:gd name="T4" fmla="*/ 582943 w 154"/>
                <a:gd name="T5" fmla="*/ 0 h 4"/>
                <a:gd name="T6" fmla="*/ 598488 w 154"/>
                <a:gd name="T7" fmla="*/ 15875 h 4"/>
                <a:gd name="T8" fmla="*/ 0 w 154"/>
                <a:gd name="T9" fmla="*/ 15875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4" h="4">
                  <a:moveTo>
                    <a:pt x="0" y="4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2" y="0"/>
                    <a:pt x="154" y="2"/>
                    <a:pt x="154" y="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CDD0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20" name="ïṥ1ïḓê"/>
            <p:cNvSpPr>
              <a:spLocks/>
            </p:cNvSpPr>
            <p:nvPr/>
          </p:nvSpPr>
          <p:spPr bwMode="auto">
            <a:xfrm>
              <a:off x="4681538" y="3592513"/>
              <a:ext cx="96838" cy="444500"/>
            </a:xfrm>
            <a:custGeom>
              <a:avLst/>
              <a:gdLst>
                <a:gd name="T0" fmla="*/ 3874 w 25"/>
                <a:gd name="T1" fmla="*/ 417206 h 114"/>
                <a:gd name="T2" fmla="*/ 0 w 25"/>
                <a:gd name="T3" fmla="*/ 444500 h 114"/>
                <a:gd name="T4" fmla="*/ 23241 w 25"/>
                <a:gd name="T5" fmla="*/ 425004 h 114"/>
                <a:gd name="T6" fmla="*/ 96838 w 25"/>
                <a:gd name="T7" fmla="*/ 15596 h 114"/>
                <a:gd name="T8" fmla="*/ 81344 w 25"/>
                <a:gd name="T9" fmla="*/ 0 h 114"/>
                <a:gd name="T10" fmla="*/ 81344 w 25"/>
                <a:gd name="T11" fmla="*/ 0 h 114"/>
                <a:gd name="T12" fmla="*/ 3874 w 25"/>
                <a:gd name="T13" fmla="*/ 417206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5" h="114">
                  <a:moveTo>
                    <a:pt x="1" y="107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3" y="114"/>
                    <a:pt x="6" y="112"/>
                    <a:pt x="6" y="109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2"/>
                    <a:pt x="24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lnTo>
                    <a:pt x="1" y="107"/>
                  </a:ln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21" name="ï$ḻïḓé"/>
            <p:cNvSpPr>
              <a:spLocks/>
            </p:cNvSpPr>
            <p:nvPr/>
          </p:nvSpPr>
          <p:spPr bwMode="auto">
            <a:xfrm>
              <a:off x="4638676" y="4037013"/>
              <a:ext cx="590550" cy="34925"/>
            </a:xfrm>
            <a:custGeom>
              <a:avLst/>
              <a:gdLst>
                <a:gd name="T0" fmla="*/ 0 w 152"/>
                <a:gd name="T1" fmla="*/ 34925 h 9"/>
                <a:gd name="T2" fmla="*/ 547813 w 152"/>
                <a:gd name="T3" fmla="*/ 34925 h 9"/>
                <a:gd name="T4" fmla="*/ 567239 w 152"/>
                <a:gd name="T5" fmla="*/ 34925 h 9"/>
                <a:gd name="T6" fmla="*/ 590550 w 152"/>
                <a:gd name="T7" fmla="*/ 11642 h 9"/>
                <a:gd name="T8" fmla="*/ 590550 w 152"/>
                <a:gd name="T9" fmla="*/ 0 h 9"/>
                <a:gd name="T10" fmla="*/ 23311 w 152"/>
                <a:gd name="T11" fmla="*/ 0 h 9"/>
                <a:gd name="T12" fmla="*/ 23311 w 152"/>
                <a:gd name="T13" fmla="*/ 11642 h 9"/>
                <a:gd name="T14" fmla="*/ 0 w 152"/>
                <a:gd name="T15" fmla="*/ 34925 h 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52" h="9">
                  <a:moveTo>
                    <a:pt x="0" y="9"/>
                  </a:moveTo>
                  <a:cubicBezTo>
                    <a:pt x="141" y="9"/>
                    <a:pt x="141" y="9"/>
                    <a:pt x="141" y="9"/>
                  </a:cubicBezTo>
                  <a:cubicBezTo>
                    <a:pt x="146" y="9"/>
                    <a:pt x="146" y="9"/>
                    <a:pt x="146" y="9"/>
                  </a:cubicBezTo>
                  <a:cubicBezTo>
                    <a:pt x="150" y="9"/>
                    <a:pt x="152" y="6"/>
                    <a:pt x="152" y="3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6"/>
                    <a:pt x="3" y="9"/>
                    <a:pt x="0" y="9"/>
                  </a:cubicBezTo>
                  <a:close/>
                </a:path>
              </a:pathLst>
            </a:custGeom>
            <a:solidFill>
              <a:srgbClr val="CDD0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22" name="ï$ḻîḑe"/>
            <p:cNvSpPr>
              <a:spLocks/>
            </p:cNvSpPr>
            <p:nvPr/>
          </p:nvSpPr>
          <p:spPr bwMode="auto">
            <a:xfrm>
              <a:off x="5903913" y="2903538"/>
              <a:ext cx="177800" cy="287338"/>
            </a:xfrm>
            <a:custGeom>
              <a:avLst/>
              <a:gdLst>
                <a:gd name="T0" fmla="*/ 0 w 46"/>
                <a:gd name="T1" fmla="*/ 0 h 74"/>
                <a:gd name="T2" fmla="*/ 50248 w 46"/>
                <a:gd name="T3" fmla="*/ 0 h 74"/>
                <a:gd name="T4" fmla="*/ 177800 w 46"/>
                <a:gd name="T5" fmla="*/ 128137 h 74"/>
                <a:gd name="T6" fmla="*/ 177800 w 46"/>
                <a:gd name="T7" fmla="*/ 279572 h 74"/>
                <a:gd name="T8" fmla="*/ 166204 w 46"/>
                <a:gd name="T9" fmla="*/ 287338 h 74"/>
                <a:gd name="T10" fmla="*/ 158474 w 46"/>
                <a:gd name="T11" fmla="*/ 279572 h 74"/>
                <a:gd name="T12" fmla="*/ 158474 w 46"/>
                <a:gd name="T13" fmla="*/ 128137 h 74"/>
                <a:gd name="T14" fmla="*/ 50248 w 46"/>
                <a:gd name="T15" fmla="*/ 19415 h 74"/>
                <a:gd name="T16" fmla="*/ 0 w 46"/>
                <a:gd name="T17" fmla="*/ 19415 h 74"/>
                <a:gd name="T18" fmla="*/ 0 w 46"/>
                <a:gd name="T19" fmla="*/ 0 h 7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6" h="74">
                  <a:moveTo>
                    <a:pt x="0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31" y="0"/>
                    <a:pt x="46" y="15"/>
                    <a:pt x="46" y="3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6" y="73"/>
                    <a:pt x="45" y="74"/>
                    <a:pt x="43" y="74"/>
                  </a:cubicBezTo>
                  <a:cubicBezTo>
                    <a:pt x="42" y="74"/>
                    <a:pt x="41" y="73"/>
                    <a:pt x="41" y="72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17"/>
                    <a:pt x="29" y="5"/>
                    <a:pt x="13" y="5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23" name="iŝľiḋé"/>
            <p:cNvSpPr>
              <a:spLocks noChangeArrowheads="1"/>
            </p:cNvSpPr>
            <p:nvPr/>
          </p:nvSpPr>
          <p:spPr bwMode="auto">
            <a:xfrm>
              <a:off x="6094413" y="4071938"/>
              <a:ext cx="1439863" cy="74613"/>
            </a:xfrm>
            <a:prstGeom prst="rect">
              <a:avLst/>
            </a:prstGeom>
            <a:solidFill>
              <a:srgbClr val="5B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24" name="ïşḷîďê"/>
            <p:cNvSpPr>
              <a:spLocks noChangeArrowheads="1"/>
            </p:cNvSpPr>
            <p:nvPr/>
          </p:nvSpPr>
          <p:spPr bwMode="auto">
            <a:xfrm>
              <a:off x="5997576" y="4071938"/>
              <a:ext cx="633413" cy="74613"/>
            </a:xfrm>
            <a:prstGeom prst="rect">
              <a:avLst/>
            </a:prstGeom>
            <a:solidFill>
              <a:srgbClr val="84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25" name="îṩḻiḓe"/>
            <p:cNvSpPr>
              <a:spLocks noChangeArrowheads="1"/>
            </p:cNvSpPr>
            <p:nvPr/>
          </p:nvSpPr>
          <p:spPr bwMode="auto">
            <a:xfrm>
              <a:off x="6892926" y="4146551"/>
              <a:ext cx="42863" cy="884238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26" name="îSlïdè"/>
            <p:cNvSpPr>
              <a:spLocks noChangeArrowheads="1"/>
            </p:cNvSpPr>
            <p:nvPr/>
          </p:nvSpPr>
          <p:spPr bwMode="auto">
            <a:xfrm>
              <a:off x="7359651" y="4146551"/>
              <a:ext cx="42863" cy="884238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27" name="ïṧľíďê"/>
            <p:cNvSpPr>
              <a:spLocks noChangeArrowheads="1"/>
            </p:cNvSpPr>
            <p:nvPr/>
          </p:nvSpPr>
          <p:spPr bwMode="auto">
            <a:xfrm>
              <a:off x="5338763" y="3565526"/>
              <a:ext cx="409575" cy="666750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28" name="ísḻidè"/>
            <p:cNvSpPr>
              <a:spLocks/>
            </p:cNvSpPr>
            <p:nvPr/>
          </p:nvSpPr>
          <p:spPr bwMode="auto">
            <a:xfrm>
              <a:off x="5264151" y="3565526"/>
              <a:ext cx="152400" cy="666750"/>
            </a:xfrm>
            <a:custGeom>
              <a:avLst/>
              <a:gdLst>
                <a:gd name="T0" fmla="*/ 74246 w 39"/>
                <a:gd name="T1" fmla="*/ 666750 h 171"/>
                <a:gd name="T2" fmla="*/ 74246 w 39"/>
                <a:gd name="T3" fmla="*/ 666750 h 171"/>
                <a:gd name="T4" fmla="*/ 0 w 39"/>
                <a:gd name="T5" fmla="*/ 588768 h 171"/>
                <a:gd name="T6" fmla="*/ 0 w 39"/>
                <a:gd name="T7" fmla="*/ 74083 h 171"/>
                <a:gd name="T8" fmla="*/ 74246 w 39"/>
                <a:gd name="T9" fmla="*/ 0 h 171"/>
                <a:gd name="T10" fmla="*/ 74246 w 39"/>
                <a:gd name="T11" fmla="*/ 0 h 171"/>
                <a:gd name="T12" fmla="*/ 152400 w 39"/>
                <a:gd name="T13" fmla="*/ 74083 h 171"/>
                <a:gd name="T14" fmla="*/ 152400 w 39"/>
                <a:gd name="T15" fmla="*/ 588768 h 171"/>
                <a:gd name="T16" fmla="*/ 74246 w 39"/>
                <a:gd name="T17" fmla="*/ 666750 h 17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9" h="171">
                  <a:moveTo>
                    <a:pt x="19" y="171"/>
                  </a:moveTo>
                  <a:cubicBezTo>
                    <a:pt x="19" y="171"/>
                    <a:pt x="19" y="171"/>
                    <a:pt x="19" y="171"/>
                  </a:cubicBezTo>
                  <a:cubicBezTo>
                    <a:pt x="9" y="171"/>
                    <a:pt x="0" y="162"/>
                    <a:pt x="0" y="15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151"/>
                    <a:pt x="39" y="151"/>
                    <a:pt x="39" y="151"/>
                  </a:cubicBezTo>
                  <a:cubicBezTo>
                    <a:pt x="39" y="162"/>
                    <a:pt x="30" y="171"/>
                    <a:pt x="19" y="17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29" name="ïṧlíďé"/>
            <p:cNvSpPr>
              <a:spLocks/>
            </p:cNvSpPr>
            <p:nvPr/>
          </p:nvSpPr>
          <p:spPr bwMode="auto">
            <a:xfrm>
              <a:off x="5670551" y="3565526"/>
              <a:ext cx="150813" cy="666750"/>
            </a:xfrm>
            <a:custGeom>
              <a:avLst/>
              <a:gdLst>
                <a:gd name="T0" fmla="*/ 77340 w 39"/>
                <a:gd name="T1" fmla="*/ 666750 h 171"/>
                <a:gd name="T2" fmla="*/ 77340 w 39"/>
                <a:gd name="T3" fmla="*/ 666750 h 171"/>
                <a:gd name="T4" fmla="*/ 0 w 39"/>
                <a:gd name="T5" fmla="*/ 588768 h 171"/>
                <a:gd name="T6" fmla="*/ 0 w 39"/>
                <a:gd name="T7" fmla="*/ 74083 h 171"/>
                <a:gd name="T8" fmla="*/ 77340 w 39"/>
                <a:gd name="T9" fmla="*/ 0 h 171"/>
                <a:gd name="T10" fmla="*/ 77340 w 39"/>
                <a:gd name="T11" fmla="*/ 0 h 171"/>
                <a:gd name="T12" fmla="*/ 150813 w 39"/>
                <a:gd name="T13" fmla="*/ 74083 h 171"/>
                <a:gd name="T14" fmla="*/ 150813 w 39"/>
                <a:gd name="T15" fmla="*/ 588768 h 171"/>
                <a:gd name="T16" fmla="*/ 77340 w 39"/>
                <a:gd name="T17" fmla="*/ 666750 h 17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9" h="171">
                  <a:moveTo>
                    <a:pt x="20" y="171"/>
                  </a:moveTo>
                  <a:cubicBezTo>
                    <a:pt x="20" y="171"/>
                    <a:pt x="20" y="171"/>
                    <a:pt x="20" y="171"/>
                  </a:cubicBezTo>
                  <a:cubicBezTo>
                    <a:pt x="9" y="171"/>
                    <a:pt x="0" y="162"/>
                    <a:pt x="0" y="15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151"/>
                    <a:pt x="39" y="151"/>
                    <a:pt x="39" y="151"/>
                  </a:cubicBezTo>
                  <a:cubicBezTo>
                    <a:pt x="39" y="162"/>
                    <a:pt x="30" y="171"/>
                    <a:pt x="20" y="171"/>
                  </a:cubicBezTo>
                  <a:close/>
                </a:path>
              </a:pathLst>
            </a:cu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30" name="i$liḋe"/>
            <p:cNvSpPr>
              <a:spLocks noChangeArrowheads="1"/>
            </p:cNvSpPr>
            <p:nvPr/>
          </p:nvSpPr>
          <p:spPr bwMode="auto">
            <a:xfrm>
              <a:off x="5534026" y="4232276"/>
              <a:ext cx="61913" cy="136525"/>
            </a:xfrm>
            <a:prstGeom prst="rect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31" name="îṧľîdé"/>
            <p:cNvSpPr>
              <a:spLocks/>
            </p:cNvSpPr>
            <p:nvPr/>
          </p:nvSpPr>
          <p:spPr bwMode="auto">
            <a:xfrm>
              <a:off x="5727701" y="4160838"/>
              <a:ext cx="771525" cy="658813"/>
            </a:xfrm>
            <a:custGeom>
              <a:avLst/>
              <a:gdLst>
                <a:gd name="T0" fmla="*/ 678007 w 198"/>
                <a:gd name="T1" fmla="*/ 0 h 169"/>
                <a:gd name="T2" fmla="*/ 658524 w 198"/>
                <a:gd name="T3" fmla="*/ 0 h 169"/>
                <a:gd name="T4" fmla="*/ 607868 w 198"/>
                <a:gd name="T5" fmla="*/ 0 h 169"/>
                <a:gd name="T6" fmla="*/ 0 w 198"/>
                <a:gd name="T7" fmla="*/ 0 h 169"/>
                <a:gd name="T8" fmla="*/ 0 w 198"/>
                <a:gd name="T9" fmla="*/ 58475 h 169"/>
                <a:gd name="T10" fmla="*/ 175347 w 198"/>
                <a:gd name="T11" fmla="*/ 218305 h 169"/>
                <a:gd name="T12" fmla="*/ 572799 w 198"/>
                <a:gd name="T13" fmla="*/ 183220 h 169"/>
                <a:gd name="T14" fmla="*/ 483177 w 198"/>
                <a:gd name="T15" fmla="*/ 658813 h 169"/>
                <a:gd name="T16" fmla="*/ 654627 w 198"/>
                <a:gd name="T17" fmla="*/ 658813 h 169"/>
                <a:gd name="T18" fmla="*/ 759835 w 198"/>
                <a:gd name="T19" fmla="*/ 101356 h 169"/>
                <a:gd name="T20" fmla="*/ 678007 w 198"/>
                <a:gd name="T21" fmla="*/ 0 h 16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98" h="169">
                  <a:moveTo>
                    <a:pt x="174" y="0"/>
                  </a:moveTo>
                  <a:cubicBezTo>
                    <a:pt x="169" y="0"/>
                    <a:pt x="169" y="0"/>
                    <a:pt x="169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39"/>
                    <a:pt x="21" y="58"/>
                    <a:pt x="45" y="56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24" y="169"/>
                    <a:pt x="124" y="169"/>
                    <a:pt x="124" y="169"/>
                  </a:cubicBezTo>
                  <a:cubicBezTo>
                    <a:pt x="168" y="169"/>
                    <a:pt x="168" y="169"/>
                    <a:pt x="168" y="169"/>
                  </a:cubicBezTo>
                  <a:cubicBezTo>
                    <a:pt x="195" y="26"/>
                    <a:pt x="195" y="26"/>
                    <a:pt x="195" y="26"/>
                  </a:cubicBezTo>
                  <a:cubicBezTo>
                    <a:pt x="198" y="1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1312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32" name="ï$ḷiḋé"/>
            <p:cNvSpPr>
              <a:spLocks/>
            </p:cNvSpPr>
            <p:nvPr/>
          </p:nvSpPr>
          <p:spPr bwMode="auto">
            <a:xfrm>
              <a:off x="6191251" y="4819651"/>
              <a:ext cx="412750" cy="176213"/>
            </a:xfrm>
            <a:custGeom>
              <a:avLst/>
              <a:gdLst>
                <a:gd name="T0" fmla="*/ 412750 w 106"/>
                <a:gd name="T1" fmla="*/ 176213 h 45"/>
                <a:gd name="T2" fmla="*/ 0 w 106"/>
                <a:gd name="T3" fmla="*/ 176213 h 45"/>
                <a:gd name="T4" fmla="*/ 7788 w 106"/>
                <a:gd name="T5" fmla="*/ 101812 h 45"/>
                <a:gd name="T6" fmla="*/ 35045 w 106"/>
                <a:gd name="T7" fmla="*/ 0 h 45"/>
                <a:gd name="T8" fmla="*/ 35045 w 106"/>
                <a:gd name="T9" fmla="*/ 0 h 45"/>
                <a:gd name="T10" fmla="*/ 190800 w 106"/>
                <a:gd name="T11" fmla="*/ 0 h 45"/>
                <a:gd name="T12" fmla="*/ 330979 w 106"/>
                <a:gd name="T13" fmla="*/ 54822 h 45"/>
                <a:gd name="T14" fmla="*/ 412750 w 106"/>
                <a:gd name="T15" fmla="*/ 176213 h 4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6" h="45">
                  <a:moveTo>
                    <a:pt x="106" y="45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2" y="17"/>
                    <a:pt x="5" y="8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97" y="19"/>
                    <a:pt x="106" y="31"/>
                    <a:pt x="106" y="45"/>
                  </a:cubicBezTo>
                  <a:close/>
                </a:path>
              </a:pathLst>
            </a:custGeom>
            <a:solidFill>
              <a:srgbClr val="662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33" name="iṣḻïḍê"/>
            <p:cNvSpPr>
              <a:spLocks/>
            </p:cNvSpPr>
            <p:nvPr/>
          </p:nvSpPr>
          <p:spPr bwMode="auto">
            <a:xfrm>
              <a:off x="6230938" y="4819651"/>
              <a:ext cx="131763" cy="58738"/>
            </a:xfrm>
            <a:custGeom>
              <a:avLst/>
              <a:gdLst>
                <a:gd name="T0" fmla="*/ 0 w 34"/>
                <a:gd name="T1" fmla="*/ 0 h 15"/>
                <a:gd name="T2" fmla="*/ 0 w 34"/>
                <a:gd name="T3" fmla="*/ 0 h 15"/>
                <a:gd name="T4" fmla="*/ 58131 w 34"/>
                <a:gd name="T5" fmla="*/ 58738 h 15"/>
                <a:gd name="T6" fmla="*/ 69757 w 34"/>
                <a:gd name="T7" fmla="*/ 58738 h 15"/>
                <a:gd name="T8" fmla="*/ 131763 w 34"/>
                <a:gd name="T9" fmla="*/ 0 h 15"/>
                <a:gd name="T10" fmla="*/ 131763 w 34"/>
                <a:gd name="T11" fmla="*/ 0 h 15"/>
                <a:gd name="T12" fmla="*/ 0 w 34"/>
                <a:gd name="T13" fmla="*/ 0 h 1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4" h="1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7" y="15"/>
                    <a:pt x="15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7" y="15"/>
                    <a:pt x="34" y="9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87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34" name="ïṥľîḍê"/>
            <p:cNvSpPr>
              <a:spLocks/>
            </p:cNvSpPr>
            <p:nvPr/>
          </p:nvSpPr>
          <p:spPr bwMode="auto">
            <a:xfrm>
              <a:off x="6180138" y="4995863"/>
              <a:ext cx="439738" cy="34925"/>
            </a:xfrm>
            <a:custGeom>
              <a:avLst/>
              <a:gdLst>
                <a:gd name="T0" fmla="*/ 428064 w 113"/>
                <a:gd name="T1" fmla="*/ 34925 h 9"/>
                <a:gd name="T2" fmla="*/ 11674 w 113"/>
                <a:gd name="T3" fmla="*/ 34925 h 9"/>
                <a:gd name="T4" fmla="*/ 0 w 113"/>
                <a:gd name="T5" fmla="*/ 23283 h 9"/>
                <a:gd name="T6" fmla="*/ 0 w 113"/>
                <a:gd name="T7" fmla="*/ 11642 h 9"/>
                <a:gd name="T8" fmla="*/ 11674 w 113"/>
                <a:gd name="T9" fmla="*/ 0 h 9"/>
                <a:gd name="T10" fmla="*/ 428064 w 113"/>
                <a:gd name="T11" fmla="*/ 0 h 9"/>
                <a:gd name="T12" fmla="*/ 439738 w 113"/>
                <a:gd name="T13" fmla="*/ 11642 h 9"/>
                <a:gd name="T14" fmla="*/ 439738 w 113"/>
                <a:gd name="T15" fmla="*/ 23283 h 9"/>
                <a:gd name="T16" fmla="*/ 428064 w 113"/>
                <a:gd name="T17" fmla="*/ 34925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13" h="9">
                  <a:moveTo>
                    <a:pt x="110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0"/>
                    <a:pt x="113" y="1"/>
                    <a:pt x="113" y="3"/>
                  </a:cubicBezTo>
                  <a:cubicBezTo>
                    <a:pt x="113" y="6"/>
                    <a:pt x="113" y="6"/>
                    <a:pt x="113" y="6"/>
                  </a:cubicBezTo>
                  <a:cubicBezTo>
                    <a:pt x="113" y="8"/>
                    <a:pt x="112" y="9"/>
                    <a:pt x="110" y="9"/>
                  </a:cubicBezTo>
                  <a:close/>
                </a:path>
              </a:pathLst>
            </a:custGeom>
            <a:solidFill>
              <a:srgbClr val="C2C4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35" name="is1îḓê"/>
            <p:cNvSpPr>
              <a:spLocks/>
            </p:cNvSpPr>
            <p:nvPr/>
          </p:nvSpPr>
          <p:spPr bwMode="auto">
            <a:xfrm>
              <a:off x="5584826" y="4160838"/>
              <a:ext cx="769938" cy="658813"/>
            </a:xfrm>
            <a:custGeom>
              <a:avLst/>
              <a:gdLst>
                <a:gd name="T0" fmla="*/ 672724 w 198"/>
                <a:gd name="T1" fmla="*/ 0 h 169"/>
                <a:gd name="T2" fmla="*/ 653281 w 198"/>
                <a:gd name="T3" fmla="*/ 0 h 169"/>
                <a:gd name="T4" fmla="*/ 606618 w 198"/>
                <a:gd name="T5" fmla="*/ 0 h 169"/>
                <a:gd name="T6" fmla="*/ 0 w 198"/>
                <a:gd name="T7" fmla="*/ 0 h 169"/>
                <a:gd name="T8" fmla="*/ 0 w 198"/>
                <a:gd name="T9" fmla="*/ 58475 h 169"/>
                <a:gd name="T10" fmla="*/ 171097 w 198"/>
                <a:gd name="T11" fmla="*/ 218305 h 169"/>
                <a:gd name="T12" fmla="*/ 571621 w 198"/>
                <a:gd name="T13" fmla="*/ 183220 h 169"/>
                <a:gd name="T14" fmla="*/ 478295 w 198"/>
                <a:gd name="T15" fmla="*/ 658813 h 169"/>
                <a:gd name="T16" fmla="*/ 653281 w 198"/>
                <a:gd name="T17" fmla="*/ 658813 h 169"/>
                <a:gd name="T18" fmla="*/ 758272 w 198"/>
                <a:gd name="T19" fmla="*/ 101356 h 169"/>
                <a:gd name="T20" fmla="*/ 672724 w 198"/>
                <a:gd name="T21" fmla="*/ 0 h 16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98" h="169">
                  <a:moveTo>
                    <a:pt x="173" y="0"/>
                  </a:moveTo>
                  <a:cubicBezTo>
                    <a:pt x="168" y="0"/>
                    <a:pt x="168" y="0"/>
                    <a:pt x="168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39"/>
                    <a:pt x="20" y="58"/>
                    <a:pt x="44" y="56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23" y="169"/>
                    <a:pt x="123" y="169"/>
                    <a:pt x="123" y="169"/>
                  </a:cubicBezTo>
                  <a:cubicBezTo>
                    <a:pt x="168" y="169"/>
                    <a:pt x="168" y="169"/>
                    <a:pt x="168" y="169"/>
                  </a:cubicBezTo>
                  <a:cubicBezTo>
                    <a:pt x="195" y="26"/>
                    <a:pt x="195" y="26"/>
                    <a:pt x="195" y="26"/>
                  </a:cubicBezTo>
                  <a:cubicBezTo>
                    <a:pt x="198" y="12"/>
                    <a:pt x="187" y="0"/>
                    <a:pt x="173" y="0"/>
                  </a:cubicBezTo>
                  <a:close/>
                </a:path>
              </a:pathLst>
            </a:custGeom>
            <a:solidFill>
              <a:srgbClr val="2822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36" name="iŝļiḑe"/>
            <p:cNvSpPr>
              <a:spLocks/>
            </p:cNvSpPr>
            <p:nvPr/>
          </p:nvSpPr>
          <p:spPr bwMode="auto">
            <a:xfrm>
              <a:off x="5954713" y="4160838"/>
              <a:ext cx="400050" cy="658813"/>
            </a:xfrm>
            <a:custGeom>
              <a:avLst/>
              <a:gdLst>
                <a:gd name="T0" fmla="*/ 302950 w 103"/>
                <a:gd name="T1" fmla="*/ 0 h 169"/>
                <a:gd name="T2" fmla="*/ 0 w 103"/>
                <a:gd name="T3" fmla="*/ 0 h 169"/>
                <a:gd name="T4" fmla="*/ 7768 w 103"/>
                <a:gd name="T5" fmla="*/ 202712 h 169"/>
                <a:gd name="T6" fmla="*/ 201967 w 103"/>
                <a:gd name="T7" fmla="*/ 183220 h 169"/>
                <a:gd name="T8" fmla="*/ 108751 w 103"/>
                <a:gd name="T9" fmla="*/ 658813 h 169"/>
                <a:gd name="T10" fmla="*/ 283531 w 103"/>
                <a:gd name="T11" fmla="*/ 658813 h 169"/>
                <a:gd name="T12" fmla="*/ 388398 w 103"/>
                <a:gd name="T13" fmla="*/ 101356 h 169"/>
                <a:gd name="T14" fmla="*/ 302950 w 103"/>
                <a:gd name="T15" fmla="*/ 0 h 16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3" h="169">
                  <a:moveTo>
                    <a:pt x="7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9" y="15"/>
                    <a:pt x="9" y="36"/>
                    <a:pt x="2" y="52"/>
                  </a:cubicBezTo>
                  <a:cubicBezTo>
                    <a:pt x="52" y="47"/>
                    <a:pt x="52" y="47"/>
                    <a:pt x="52" y="47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73" y="169"/>
                    <a:pt x="73" y="169"/>
                    <a:pt x="73" y="169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3" y="12"/>
                    <a:pt x="92" y="0"/>
                    <a:pt x="78" y="0"/>
                  </a:cubicBezTo>
                  <a:close/>
                </a:path>
              </a:pathLst>
            </a:custGeom>
            <a:solidFill>
              <a:srgbClr val="231E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37" name="íṥ1iḋê"/>
            <p:cNvSpPr>
              <a:spLocks/>
            </p:cNvSpPr>
            <p:nvPr/>
          </p:nvSpPr>
          <p:spPr bwMode="auto">
            <a:xfrm>
              <a:off x="6046788" y="4819651"/>
              <a:ext cx="412750" cy="176213"/>
            </a:xfrm>
            <a:custGeom>
              <a:avLst/>
              <a:gdLst>
                <a:gd name="T0" fmla="*/ 412750 w 106"/>
                <a:gd name="T1" fmla="*/ 176213 h 45"/>
                <a:gd name="T2" fmla="*/ 0 w 106"/>
                <a:gd name="T3" fmla="*/ 176213 h 45"/>
                <a:gd name="T4" fmla="*/ 3894 w 106"/>
                <a:gd name="T5" fmla="*/ 101812 h 45"/>
                <a:gd name="T6" fmla="*/ 35045 w 106"/>
                <a:gd name="T7" fmla="*/ 0 h 45"/>
                <a:gd name="T8" fmla="*/ 35045 w 106"/>
                <a:gd name="T9" fmla="*/ 0 h 45"/>
                <a:gd name="T10" fmla="*/ 190800 w 106"/>
                <a:gd name="T11" fmla="*/ 0 h 45"/>
                <a:gd name="T12" fmla="*/ 327085 w 106"/>
                <a:gd name="T13" fmla="*/ 54822 h 45"/>
                <a:gd name="T14" fmla="*/ 412750 w 106"/>
                <a:gd name="T15" fmla="*/ 176213 h 4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6" h="45">
                  <a:moveTo>
                    <a:pt x="106" y="45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17"/>
                    <a:pt x="5" y="8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97" y="19"/>
                    <a:pt x="106" y="31"/>
                    <a:pt x="106" y="45"/>
                  </a:cubicBezTo>
                  <a:close/>
                </a:path>
              </a:pathLst>
            </a:custGeom>
            <a:solidFill>
              <a:srgbClr val="854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38" name="îŝļîḋè"/>
            <p:cNvSpPr>
              <a:spLocks/>
            </p:cNvSpPr>
            <p:nvPr/>
          </p:nvSpPr>
          <p:spPr bwMode="auto">
            <a:xfrm>
              <a:off x="6081713" y="4819651"/>
              <a:ext cx="133350" cy="58738"/>
            </a:xfrm>
            <a:custGeom>
              <a:avLst/>
              <a:gdLst>
                <a:gd name="T0" fmla="*/ 0 w 34"/>
                <a:gd name="T1" fmla="*/ 0 h 15"/>
                <a:gd name="T2" fmla="*/ 0 w 34"/>
                <a:gd name="T3" fmla="*/ 0 h 15"/>
                <a:gd name="T4" fmla="*/ 62753 w 34"/>
                <a:gd name="T5" fmla="*/ 58738 h 15"/>
                <a:gd name="T6" fmla="*/ 74519 w 34"/>
                <a:gd name="T7" fmla="*/ 58738 h 15"/>
                <a:gd name="T8" fmla="*/ 133350 w 34"/>
                <a:gd name="T9" fmla="*/ 0 h 15"/>
                <a:gd name="T10" fmla="*/ 133350 w 34"/>
                <a:gd name="T11" fmla="*/ 0 h 15"/>
                <a:gd name="T12" fmla="*/ 0 w 34"/>
                <a:gd name="T13" fmla="*/ 0 h 1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4" h="1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7" y="15"/>
                    <a:pt x="16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7" y="15"/>
                    <a:pt x="34" y="9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39" name="ïśḻídé"/>
            <p:cNvSpPr>
              <a:spLocks/>
            </p:cNvSpPr>
            <p:nvPr/>
          </p:nvSpPr>
          <p:spPr bwMode="auto">
            <a:xfrm>
              <a:off x="6035676" y="4995863"/>
              <a:ext cx="439738" cy="34925"/>
            </a:xfrm>
            <a:custGeom>
              <a:avLst/>
              <a:gdLst>
                <a:gd name="T0" fmla="*/ 428064 w 113"/>
                <a:gd name="T1" fmla="*/ 34925 h 9"/>
                <a:gd name="T2" fmla="*/ 11674 w 113"/>
                <a:gd name="T3" fmla="*/ 34925 h 9"/>
                <a:gd name="T4" fmla="*/ 0 w 113"/>
                <a:gd name="T5" fmla="*/ 23283 h 9"/>
                <a:gd name="T6" fmla="*/ 0 w 113"/>
                <a:gd name="T7" fmla="*/ 11642 h 9"/>
                <a:gd name="T8" fmla="*/ 11674 w 113"/>
                <a:gd name="T9" fmla="*/ 0 h 9"/>
                <a:gd name="T10" fmla="*/ 428064 w 113"/>
                <a:gd name="T11" fmla="*/ 0 h 9"/>
                <a:gd name="T12" fmla="*/ 439738 w 113"/>
                <a:gd name="T13" fmla="*/ 11642 h 9"/>
                <a:gd name="T14" fmla="*/ 439738 w 113"/>
                <a:gd name="T15" fmla="*/ 23283 h 9"/>
                <a:gd name="T16" fmla="*/ 428064 w 113"/>
                <a:gd name="T17" fmla="*/ 34925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13" h="9">
                  <a:moveTo>
                    <a:pt x="110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1" y="0"/>
                    <a:pt x="113" y="1"/>
                    <a:pt x="113" y="3"/>
                  </a:cubicBezTo>
                  <a:cubicBezTo>
                    <a:pt x="113" y="6"/>
                    <a:pt x="113" y="6"/>
                    <a:pt x="113" y="6"/>
                  </a:cubicBezTo>
                  <a:cubicBezTo>
                    <a:pt x="113" y="8"/>
                    <a:pt x="111" y="9"/>
                    <a:pt x="110" y="9"/>
                  </a:cubicBezTo>
                  <a:close/>
                </a:path>
              </a:pathLst>
            </a:custGeom>
            <a:solidFill>
              <a:srgbClr val="E1E3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40" name="ïSľîḓê"/>
            <p:cNvSpPr>
              <a:spLocks noChangeArrowheads="1"/>
            </p:cNvSpPr>
            <p:nvPr/>
          </p:nvSpPr>
          <p:spPr bwMode="auto">
            <a:xfrm>
              <a:off x="5491163" y="4489451"/>
              <a:ext cx="147638" cy="123825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41" name="íṡļïdè"/>
            <p:cNvSpPr>
              <a:spLocks noChangeArrowheads="1"/>
            </p:cNvSpPr>
            <p:nvPr/>
          </p:nvSpPr>
          <p:spPr bwMode="auto">
            <a:xfrm>
              <a:off x="5534026" y="4613276"/>
              <a:ext cx="61913" cy="61913"/>
            </a:xfrm>
            <a:prstGeom prst="rect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42" name="ïşḻîḍê"/>
            <p:cNvSpPr>
              <a:spLocks noChangeArrowheads="1"/>
            </p:cNvSpPr>
            <p:nvPr/>
          </p:nvSpPr>
          <p:spPr bwMode="auto">
            <a:xfrm>
              <a:off x="5494338" y="4675188"/>
              <a:ext cx="136525" cy="117475"/>
            </a:xfrm>
            <a:prstGeom prst="rect">
              <a:avLst/>
            </a:pr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43" name="îŝlíďé"/>
            <p:cNvSpPr>
              <a:spLocks noChangeArrowheads="1"/>
            </p:cNvSpPr>
            <p:nvPr/>
          </p:nvSpPr>
          <p:spPr bwMode="auto">
            <a:xfrm>
              <a:off x="5541963" y="4792663"/>
              <a:ext cx="49213" cy="163513"/>
            </a:xfrm>
            <a:prstGeom prst="rect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44" name="íśḻïḓè"/>
            <p:cNvSpPr>
              <a:spLocks/>
            </p:cNvSpPr>
            <p:nvPr/>
          </p:nvSpPr>
          <p:spPr bwMode="auto">
            <a:xfrm>
              <a:off x="5214938" y="4840288"/>
              <a:ext cx="696913" cy="115888"/>
            </a:xfrm>
            <a:custGeom>
              <a:avLst/>
              <a:gdLst>
                <a:gd name="T0" fmla="*/ 0 w 179"/>
                <a:gd name="T1" fmla="*/ 84985 h 30"/>
                <a:gd name="T2" fmla="*/ 0 w 179"/>
                <a:gd name="T3" fmla="*/ 115888 h 30"/>
                <a:gd name="T4" fmla="*/ 46720 w 179"/>
                <a:gd name="T5" fmla="*/ 115888 h 30"/>
                <a:gd name="T6" fmla="*/ 46720 w 179"/>
                <a:gd name="T7" fmla="*/ 88847 h 30"/>
                <a:gd name="T8" fmla="*/ 97334 w 179"/>
                <a:gd name="T9" fmla="*/ 42492 h 30"/>
                <a:gd name="T10" fmla="*/ 599579 w 179"/>
                <a:gd name="T11" fmla="*/ 42492 h 30"/>
                <a:gd name="T12" fmla="*/ 650193 w 179"/>
                <a:gd name="T13" fmla="*/ 88847 h 30"/>
                <a:gd name="T14" fmla="*/ 650193 w 179"/>
                <a:gd name="T15" fmla="*/ 115888 h 30"/>
                <a:gd name="T16" fmla="*/ 696913 w 179"/>
                <a:gd name="T17" fmla="*/ 115888 h 30"/>
                <a:gd name="T18" fmla="*/ 696913 w 179"/>
                <a:gd name="T19" fmla="*/ 84985 h 30"/>
                <a:gd name="T20" fmla="*/ 611259 w 179"/>
                <a:gd name="T21" fmla="*/ 0 h 30"/>
                <a:gd name="T22" fmla="*/ 85654 w 179"/>
                <a:gd name="T23" fmla="*/ 0 h 30"/>
                <a:gd name="T24" fmla="*/ 0 w 179"/>
                <a:gd name="T25" fmla="*/ 84985 h 3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79" h="30">
                  <a:moveTo>
                    <a:pt x="0" y="22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16"/>
                    <a:pt x="18" y="11"/>
                    <a:pt x="25" y="11"/>
                  </a:cubicBezTo>
                  <a:cubicBezTo>
                    <a:pt x="154" y="11"/>
                    <a:pt x="154" y="11"/>
                    <a:pt x="154" y="11"/>
                  </a:cubicBezTo>
                  <a:cubicBezTo>
                    <a:pt x="161" y="11"/>
                    <a:pt x="167" y="16"/>
                    <a:pt x="167" y="23"/>
                  </a:cubicBezTo>
                  <a:cubicBezTo>
                    <a:pt x="167" y="30"/>
                    <a:pt x="167" y="30"/>
                    <a:pt x="167" y="30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79" y="10"/>
                    <a:pt x="170" y="0"/>
                    <a:pt x="157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45" name="iṣļïḋé"/>
            <p:cNvSpPr>
              <a:spLocks noChangeArrowheads="1"/>
            </p:cNvSpPr>
            <p:nvPr/>
          </p:nvSpPr>
          <p:spPr bwMode="auto">
            <a:xfrm>
              <a:off x="5186363" y="4926013"/>
              <a:ext cx="106363" cy="104775"/>
            </a:xfrm>
            <a:prstGeom prst="ellipse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46" name="ïṧḻiḓê"/>
            <p:cNvSpPr>
              <a:spLocks noChangeArrowheads="1"/>
            </p:cNvSpPr>
            <p:nvPr/>
          </p:nvSpPr>
          <p:spPr bwMode="auto">
            <a:xfrm>
              <a:off x="5513388" y="4926013"/>
              <a:ext cx="106363" cy="104775"/>
            </a:xfrm>
            <a:prstGeom prst="ellipse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47" name="íšļiḓè"/>
            <p:cNvSpPr>
              <a:spLocks noChangeArrowheads="1"/>
            </p:cNvSpPr>
            <p:nvPr/>
          </p:nvSpPr>
          <p:spPr bwMode="auto">
            <a:xfrm>
              <a:off x="5837238" y="4926013"/>
              <a:ext cx="104775" cy="104775"/>
            </a:xfrm>
            <a:prstGeom prst="ellipse">
              <a:avLst/>
            </a:prstGeom>
            <a:solidFill>
              <a:srgbClr val="262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48" name="ísḷiḓè"/>
            <p:cNvSpPr>
              <a:spLocks/>
            </p:cNvSpPr>
            <p:nvPr/>
          </p:nvSpPr>
          <p:spPr bwMode="auto">
            <a:xfrm>
              <a:off x="5510213" y="4368801"/>
              <a:ext cx="522288" cy="150813"/>
            </a:xfrm>
            <a:custGeom>
              <a:avLst/>
              <a:gdLst>
                <a:gd name="T0" fmla="*/ 0 w 134"/>
                <a:gd name="T1" fmla="*/ 73473 h 39"/>
                <a:gd name="T2" fmla="*/ 0 w 134"/>
                <a:gd name="T3" fmla="*/ 73473 h 39"/>
                <a:gd name="T4" fmla="*/ 77953 w 134"/>
                <a:gd name="T5" fmla="*/ 0 h 39"/>
                <a:gd name="T6" fmla="*/ 444335 w 134"/>
                <a:gd name="T7" fmla="*/ 0 h 39"/>
                <a:gd name="T8" fmla="*/ 522288 w 134"/>
                <a:gd name="T9" fmla="*/ 73473 h 39"/>
                <a:gd name="T10" fmla="*/ 522288 w 134"/>
                <a:gd name="T11" fmla="*/ 73473 h 39"/>
                <a:gd name="T12" fmla="*/ 444335 w 134"/>
                <a:gd name="T13" fmla="*/ 150813 h 39"/>
                <a:gd name="T14" fmla="*/ 77953 w 134"/>
                <a:gd name="T15" fmla="*/ 150813 h 39"/>
                <a:gd name="T16" fmla="*/ 0 w 134"/>
                <a:gd name="T17" fmla="*/ 73473 h 3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4" h="39">
                  <a:moveTo>
                    <a:pt x="0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25" y="0"/>
                    <a:pt x="134" y="9"/>
                    <a:pt x="134" y="19"/>
                  </a:cubicBezTo>
                  <a:cubicBezTo>
                    <a:pt x="134" y="19"/>
                    <a:pt x="134" y="19"/>
                    <a:pt x="134" y="19"/>
                  </a:cubicBezTo>
                  <a:cubicBezTo>
                    <a:pt x="134" y="30"/>
                    <a:pt x="125" y="39"/>
                    <a:pt x="114" y="39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9" y="39"/>
                    <a:pt x="0" y="30"/>
                    <a:pt x="0" y="19"/>
                  </a:cubicBezTo>
                  <a:close/>
                </a:path>
              </a:pathLst>
            </a:cu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49" name="íṡ1îḋè"/>
            <p:cNvSpPr>
              <a:spLocks/>
            </p:cNvSpPr>
            <p:nvPr/>
          </p:nvSpPr>
          <p:spPr bwMode="auto">
            <a:xfrm>
              <a:off x="5233988" y="4368801"/>
              <a:ext cx="463550" cy="150813"/>
            </a:xfrm>
            <a:custGeom>
              <a:avLst/>
              <a:gdLst>
                <a:gd name="T0" fmla="*/ 0 w 119"/>
                <a:gd name="T1" fmla="*/ 73473 h 39"/>
                <a:gd name="T2" fmla="*/ 0 w 119"/>
                <a:gd name="T3" fmla="*/ 73473 h 39"/>
                <a:gd name="T4" fmla="*/ 77908 w 119"/>
                <a:gd name="T5" fmla="*/ 0 h 39"/>
                <a:gd name="T6" fmla="*/ 389538 w 119"/>
                <a:gd name="T7" fmla="*/ 0 h 39"/>
                <a:gd name="T8" fmla="*/ 463550 w 119"/>
                <a:gd name="T9" fmla="*/ 73473 h 39"/>
                <a:gd name="T10" fmla="*/ 463550 w 119"/>
                <a:gd name="T11" fmla="*/ 73473 h 39"/>
                <a:gd name="T12" fmla="*/ 389538 w 119"/>
                <a:gd name="T13" fmla="*/ 150813 h 39"/>
                <a:gd name="T14" fmla="*/ 77908 w 119"/>
                <a:gd name="T15" fmla="*/ 150813 h 39"/>
                <a:gd name="T16" fmla="*/ 0 w 119"/>
                <a:gd name="T17" fmla="*/ 73473 h 3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19" h="39">
                  <a:moveTo>
                    <a:pt x="0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10" y="0"/>
                    <a:pt x="119" y="9"/>
                    <a:pt x="119" y="19"/>
                  </a:cubicBezTo>
                  <a:cubicBezTo>
                    <a:pt x="119" y="19"/>
                    <a:pt x="119" y="19"/>
                    <a:pt x="119" y="19"/>
                  </a:cubicBezTo>
                  <a:cubicBezTo>
                    <a:pt x="119" y="30"/>
                    <a:pt x="110" y="39"/>
                    <a:pt x="100" y="39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9" y="39"/>
                    <a:pt x="0" y="30"/>
                    <a:pt x="0" y="19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50" name="iŝļiďè"/>
            <p:cNvSpPr>
              <a:spLocks/>
            </p:cNvSpPr>
            <p:nvPr/>
          </p:nvSpPr>
          <p:spPr bwMode="auto">
            <a:xfrm>
              <a:off x="6238876" y="3994151"/>
              <a:ext cx="349250" cy="77788"/>
            </a:xfrm>
            <a:custGeom>
              <a:avLst/>
              <a:gdLst>
                <a:gd name="T0" fmla="*/ 322086 w 90"/>
                <a:gd name="T1" fmla="*/ 15558 h 20"/>
                <a:gd name="T2" fmla="*/ 322086 w 90"/>
                <a:gd name="T3" fmla="*/ 15558 h 20"/>
                <a:gd name="T4" fmla="*/ 252236 w 90"/>
                <a:gd name="T5" fmla="*/ 0 h 20"/>
                <a:gd name="T6" fmla="*/ 190147 w 90"/>
                <a:gd name="T7" fmla="*/ 3889 h 20"/>
                <a:gd name="T8" fmla="*/ 147461 w 90"/>
                <a:gd name="T9" fmla="*/ 27226 h 20"/>
                <a:gd name="T10" fmla="*/ 0 w 90"/>
                <a:gd name="T11" fmla="*/ 27226 h 20"/>
                <a:gd name="T12" fmla="*/ 0 w 90"/>
                <a:gd name="T13" fmla="*/ 77788 h 20"/>
                <a:gd name="T14" fmla="*/ 349250 w 90"/>
                <a:gd name="T15" fmla="*/ 77788 h 20"/>
                <a:gd name="T16" fmla="*/ 349250 w 90"/>
                <a:gd name="T17" fmla="*/ 54452 h 20"/>
                <a:gd name="T18" fmla="*/ 322086 w 90"/>
                <a:gd name="T19" fmla="*/ 15558 h 2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90" h="20">
                  <a:moveTo>
                    <a:pt x="83" y="4"/>
                  </a:moveTo>
                  <a:cubicBezTo>
                    <a:pt x="83" y="4"/>
                    <a:pt x="83" y="4"/>
                    <a:pt x="83" y="4"/>
                  </a:cubicBezTo>
                  <a:cubicBezTo>
                    <a:pt x="78" y="1"/>
                    <a:pt x="72" y="0"/>
                    <a:pt x="65" y="0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4" y="2"/>
                    <a:pt x="41" y="4"/>
                    <a:pt x="38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0" y="10"/>
                    <a:pt x="87" y="6"/>
                    <a:pt x="83" y="4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51" name="ïSļíďé"/>
            <p:cNvSpPr>
              <a:spLocks/>
            </p:cNvSpPr>
            <p:nvPr/>
          </p:nvSpPr>
          <p:spPr bwMode="auto">
            <a:xfrm>
              <a:off x="6359526" y="3994151"/>
              <a:ext cx="228600" cy="77788"/>
            </a:xfrm>
            <a:custGeom>
              <a:avLst/>
              <a:gdLst>
                <a:gd name="T0" fmla="*/ 201478 w 59"/>
                <a:gd name="T1" fmla="*/ 15558 h 20"/>
                <a:gd name="T2" fmla="*/ 201478 w 59"/>
                <a:gd name="T3" fmla="*/ 15558 h 20"/>
                <a:gd name="T4" fmla="*/ 131736 w 59"/>
                <a:gd name="T5" fmla="*/ 0 h 20"/>
                <a:gd name="T6" fmla="*/ 69742 w 59"/>
                <a:gd name="T7" fmla="*/ 3889 h 20"/>
                <a:gd name="T8" fmla="*/ 27122 w 59"/>
                <a:gd name="T9" fmla="*/ 27226 h 20"/>
                <a:gd name="T10" fmla="*/ 0 w 59"/>
                <a:gd name="T11" fmla="*/ 27226 h 20"/>
                <a:gd name="T12" fmla="*/ 0 w 59"/>
                <a:gd name="T13" fmla="*/ 77788 h 20"/>
                <a:gd name="T14" fmla="*/ 228600 w 59"/>
                <a:gd name="T15" fmla="*/ 77788 h 20"/>
                <a:gd name="T16" fmla="*/ 228600 w 59"/>
                <a:gd name="T17" fmla="*/ 54452 h 20"/>
                <a:gd name="T18" fmla="*/ 201478 w 59"/>
                <a:gd name="T19" fmla="*/ 15558 h 2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9" h="20">
                  <a:moveTo>
                    <a:pt x="52" y="4"/>
                  </a:moveTo>
                  <a:cubicBezTo>
                    <a:pt x="52" y="4"/>
                    <a:pt x="52" y="4"/>
                    <a:pt x="52" y="4"/>
                  </a:cubicBezTo>
                  <a:cubicBezTo>
                    <a:pt x="47" y="1"/>
                    <a:pt x="41" y="0"/>
                    <a:pt x="34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3" y="2"/>
                    <a:pt x="10" y="4"/>
                    <a:pt x="7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9" y="14"/>
                    <a:pt x="59" y="14"/>
                    <a:pt x="59" y="14"/>
                  </a:cubicBezTo>
                  <a:cubicBezTo>
                    <a:pt x="59" y="10"/>
                    <a:pt x="56" y="6"/>
                    <a:pt x="52" y="4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52" name="ïṩḻíde"/>
            <p:cNvSpPr>
              <a:spLocks/>
            </p:cNvSpPr>
            <p:nvPr/>
          </p:nvSpPr>
          <p:spPr bwMode="auto">
            <a:xfrm>
              <a:off x="5853113" y="3549651"/>
              <a:ext cx="396875" cy="522288"/>
            </a:xfrm>
            <a:custGeom>
              <a:avLst/>
              <a:gdLst>
                <a:gd name="T0" fmla="*/ 210110 w 102"/>
                <a:gd name="T1" fmla="*/ 405358 h 134"/>
                <a:gd name="T2" fmla="*/ 171201 w 102"/>
                <a:gd name="T3" fmla="*/ 89646 h 134"/>
                <a:gd name="T4" fmla="*/ 66146 w 102"/>
                <a:gd name="T5" fmla="*/ 0 h 134"/>
                <a:gd name="T6" fmla="*/ 19455 w 102"/>
                <a:gd name="T7" fmla="*/ 389767 h 134"/>
                <a:gd name="T8" fmla="*/ 120619 w 102"/>
                <a:gd name="T9" fmla="*/ 522288 h 134"/>
                <a:gd name="T10" fmla="*/ 396875 w 102"/>
                <a:gd name="T11" fmla="*/ 522288 h 134"/>
                <a:gd name="T12" fmla="*/ 396875 w 102"/>
                <a:gd name="T13" fmla="*/ 436539 h 134"/>
                <a:gd name="T14" fmla="*/ 210110 w 102"/>
                <a:gd name="T15" fmla="*/ 405358 h 13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2" h="134">
                  <a:moveTo>
                    <a:pt x="54" y="104"/>
                  </a:moveTo>
                  <a:cubicBezTo>
                    <a:pt x="44" y="23"/>
                    <a:pt x="44" y="23"/>
                    <a:pt x="44" y="23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5" y="100"/>
                    <a:pt x="5" y="100"/>
                    <a:pt x="5" y="100"/>
                  </a:cubicBezTo>
                  <a:cubicBezTo>
                    <a:pt x="0" y="117"/>
                    <a:pt x="13" y="134"/>
                    <a:pt x="31" y="134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2" y="112"/>
                    <a:pt x="102" y="112"/>
                    <a:pt x="102" y="112"/>
                  </a:cubicBezTo>
                  <a:lnTo>
                    <a:pt x="54" y="104"/>
                  </a:lnTo>
                  <a:close/>
                </a:path>
              </a:pathLst>
            </a:custGeom>
            <a:solidFill>
              <a:srgbClr val="0099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53" name="i$ļîḍé"/>
            <p:cNvSpPr>
              <a:spLocks/>
            </p:cNvSpPr>
            <p:nvPr/>
          </p:nvSpPr>
          <p:spPr bwMode="auto">
            <a:xfrm>
              <a:off x="5521326" y="3421063"/>
              <a:ext cx="506413" cy="739775"/>
            </a:xfrm>
            <a:custGeom>
              <a:avLst/>
              <a:gdLst>
                <a:gd name="T0" fmla="*/ 451876 w 130"/>
                <a:gd name="T1" fmla="*/ 73978 h 190"/>
                <a:gd name="T2" fmla="*/ 444085 w 130"/>
                <a:gd name="T3" fmla="*/ 66190 h 190"/>
                <a:gd name="T4" fmla="*/ 444085 w 130"/>
                <a:gd name="T5" fmla="*/ 66190 h 190"/>
                <a:gd name="T6" fmla="*/ 245416 w 130"/>
                <a:gd name="T7" fmla="*/ 15574 h 190"/>
                <a:gd name="T8" fmla="*/ 190879 w 130"/>
                <a:gd name="T9" fmla="*/ 27255 h 190"/>
                <a:gd name="T10" fmla="*/ 190879 w 130"/>
                <a:gd name="T11" fmla="*/ 27255 h 190"/>
                <a:gd name="T12" fmla="*/ 50641 w 130"/>
                <a:gd name="T13" fmla="*/ 144061 h 190"/>
                <a:gd name="T14" fmla="*/ 46746 w 130"/>
                <a:gd name="T15" fmla="*/ 151849 h 190"/>
                <a:gd name="T16" fmla="*/ 3895 w 130"/>
                <a:gd name="T17" fmla="*/ 665798 h 190"/>
                <a:gd name="T18" fmla="*/ 70119 w 130"/>
                <a:gd name="T19" fmla="*/ 739775 h 190"/>
                <a:gd name="T20" fmla="*/ 424608 w 130"/>
                <a:gd name="T21" fmla="*/ 739775 h 190"/>
                <a:gd name="T22" fmla="*/ 463563 w 130"/>
                <a:gd name="T23" fmla="*/ 704733 h 190"/>
                <a:gd name="T24" fmla="*/ 502518 w 130"/>
                <a:gd name="T25" fmla="*/ 253081 h 190"/>
                <a:gd name="T26" fmla="*/ 502518 w 130"/>
                <a:gd name="T27" fmla="*/ 194678 h 190"/>
                <a:gd name="T28" fmla="*/ 451876 w 130"/>
                <a:gd name="T29" fmla="*/ 73978 h 19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30" h="190">
                  <a:moveTo>
                    <a:pt x="116" y="19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00" y="5"/>
                    <a:pt x="81" y="0"/>
                    <a:pt x="63" y="4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33" y="11"/>
                    <a:pt x="20" y="22"/>
                    <a:pt x="13" y="37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" y="171"/>
                    <a:pt x="1" y="171"/>
                    <a:pt x="1" y="171"/>
                  </a:cubicBezTo>
                  <a:cubicBezTo>
                    <a:pt x="0" y="181"/>
                    <a:pt x="8" y="190"/>
                    <a:pt x="18" y="190"/>
                  </a:cubicBezTo>
                  <a:cubicBezTo>
                    <a:pt x="109" y="190"/>
                    <a:pt x="109" y="190"/>
                    <a:pt x="109" y="190"/>
                  </a:cubicBezTo>
                  <a:cubicBezTo>
                    <a:pt x="114" y="190"/>
                    <a:pt x="118" y="186"/>
                    <a:pt x="119" y="181"/>
                  </a:cubicBezTo>
                  <a:cubicBezTo>
                    <a:pt x="121" y="157"/>
                    <a:pt x="128" y="90"/>
                    <a:pt x="129" y="65"/>
                  </a:cubicBezTo>
                  <a:cubicBezTo>
                    <a:pt x="130" y="61"/>
                    <a:pt x="129" y="50"/>
                    <a:pt x="129" y="50"/>
                  </a:cubicBezTo>
                  <a:cubicBezTo>
                    <a:pt x="129" y="38"/>
                    <a:pt x="124" y="27"/>
                    <a:pt x="116" y="19"/>
                  </a:cubicBezTo>
                  <a:close/>
                </a:path>
              </a:pathLst>
            </a:custGeom>
            <a:solidFill>
              <a:srgbClr val="4FBA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54" name="îşḻiḑê"/>
            <p:cNvSpPr>
              <a:spLocks/>
            </p:cNvSpPr>
            <p:nvPr/>
          </p:nvSpPr>
          <p:spPr bwMode="auto">
            <a:xfrm>
              <a:off x="5708651" y="3421063"/>
              <a:ext cx="319088" cy="393700"/>
            </a:xfrm>
            <a:custGeom>
              <a:avLst/>
              <a:gdLst>
                <a:gd name="T0" fmla="*/ 307414 w 82"/>
                <a:gd name="T1" fmla="*/ 393700 h 101"/>
                <a:gd name="T2" fmla="*/ 315197 w 82"/>
                <a:gd name="T3" fmla="*/ 253371 h 101"/>
                <a:gd name="T4" fmla="*/ 315197 w 82"/>
                <a:gd name="T5" fmla="*/ 194901 h 101"/>
                <a:gd name="T6" fmla="*/ 264610 w 82"/>
                <a:gd name="T7" fmla="*/ 74062 h 101"/>
                <a:gd name="T8" fmla="*/ 256827 w 82"/>
                <a:gd name="T9" fmla="*/ 66266 h 101"/>
                <a:gd name="T10" fmla="*/ 58370 w 82"/>
                <a:gd name="T11" fmla="*/ 15592 h 101"/>
                <a:gd name="T12" fmla="*/ 3891 w 82"/>
                <a:gd name="T13" fmla="*/ 27286 h 101"/>
                <a:gd name="T14" fmla="*/ 307414 w 82"/>
                <a:gd name="T15" fmla="*/ 393700 h 1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2" h="101">
                  <a:moveTo>
                    <a:pt x="79" y="101"/>
                  </a:moveTo>
                  <a:cubicBezTo>
                    <a:pt x="80" y="86"/>
                    <a:pt x="81" y="73"/>
                    <a:pt x="81" y="65"/>
                  </a:cubicBezTo>
                  <a:cubicBezTo>
                    <a:pt x="82" y="61"/>
                    <a:pt x="81" y="50"/>
                    <a:pt x="81" y="50"/>
                  </a:cubicBezTo>
                  <a:cubicBezTo>
                    <a:pt x="81" y="38"/>
                    <a:pt x="76" y="27"/>
                    <a:pt x="68" y="19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52" y="5"/>
                    <a:pt x="33" y="0"/>
                    <a:pt x="15" y="4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10" y="79"/>
                    <a:pt x="79" y="101"/>
                  </a:cubicBezTo>
                  <a:close/>
                </a:path>
              </a:pathLst>
            </a:custGeom>
            <a:solidFill>
              <a:srgbClr val="1BB1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55" name="îsļíde"/>
            <p:cNvSpPr>
              <a:spLocks/>
            </p:cNvSpPr>
            <p:nvPr/>
          </p:nvSpPr>
          <p:spPr bwMode="auto">
            <a:xfrm>
              <a:off x="6097588" y="3994151"/>
              <a:ext cx="233363" cy="77788"/>
            </a:xfrm>
            <a:custGeom>
              <a:avLst/>
              <a:gdLst>
                <a:gd name="T0" fmla="*/ 171133 w 60"/>
                <a:gd name="T1" fmla="*/ 0 h 20"/>
                <a:gd name="T2" fmla="*/ 42783 w 60"/>
                <a:gd name="T3" fmla="*/ 0 h 20"/>
                <a:gd name="T4" fmla="*/ 0 w 60"/>
                <a:gd name="T5" fmla="*/ 42783 h 20"/>
                <a:gd name="T6" fmla="*/ 0 w 60"/>
                <a:gd name="T7" fmla="*/ 62230 h 20"/>
                <a:gd name="T8" fmla="*/ 15558 w 60"/>
                <a:gd name="T9" fmla="*/ 77788 h 20"/>
                <a:gd name="T10" fmla="*/ 217805 w 60"/>
                <a:gd name="T11" fmla="*/ 77788 h 20"/>
                <a:gd name="T12" fmla="*/ 233363 w 60"/>
                <a:gd name="T13" fmla="*/ 62230 h 20"/>
                <a:gd name="T14" fmla="*/ 233363 w 60"/>
                <a:gd name="T15" fmla="*/ 62230 h 20"/>
                <a:gd name="T16" fmla="*/ 171133 w 60"/>
                <a:gd name="T17" fmla="*/ 0 h 2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0" h="20">
                  <a:moveTo>
                    <a:pt x="44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2" y="20"/>
                    <a:pt x="4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8" y="20"/>
                    <a:pt x="60" y="18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60" y="7"/>
                    <a:pt x="53" y="0"/>
                    <a:pt x="44" y="0"/>
                  </a:cubicBezTo>
                  <a:close/>
                </a:path>
              </a:pathLst>
            </a:custGeom>
            <a:solidFill>
              <a:srgbClr val="EEF0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56" name="iś1idé"/>
            <p:cNvSpPr>
              <a:spLocks/>
            </p:cNvSpPr>
            <p:nvPr/>
          </p:nvSpPr>
          <p:spPr bwMode="auto">
            <a:xfrm>
              <a:off x="5451476" y="3517901"/>
              <a:ext cx="354013" cy="554038"/>
            </a:xfrm>
            <a:custGeom>
              <a:avLst/>
              <a:gdLst>
                <a:gd name="T0" fmla="*/ 217854 w 91"/>
                <a:gd name="T1" fmla="*/ 378463 h 142"/>
                <a:gd name="T2" fmla="*/ 272318 w 91"/>
                <a:gd name="T3" fmla="*/ 113149 h 142"/>
                <a:gd name="T4" fmla="*/ 202293 w 91"/>
                <a:gd name="T5" fmla="*/ 7803 h 142"/>
                <a:gd name="T6" fmla="*/ 108927 w 91"/>
                <a:gd name="T7" fmla="*/ 70230 h 142"/>
                <a:gd name="T8" fmla="*/ 19451 w 91"/>
                <a:gd name="T9" fmla="*/ 421381 h 142"/>
                <a:gd name="T10" fmla="*/ 120598 w 91"/>
                <a:gd name="T11" fmla="*/ 554038 h 142"/>
                <a:gd name="T12" fmla="*/ 354013 w 91"/>
                <a:gd name="T13" fmla="*/ 554038 h 142"/>
                <a:gd name="T14" fmla="*/ 354013 w 91"/>
                <a:gd name="T15" fmla="*/ 378463 h 142"/>
                <a:gd name="T16" fmla="*/ 217854 w 91"/>
                <a:gd name="T17" fmla="*/ 378463 h 14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91" h="142">
                  <a:moveTo>
                    <a:pt x="56" y="97"/>
                  </a:moveTo>
                  <a:cubicBezTo>
                    <a:pt x="70" y="29"/>
                    <a:pt x="70" y="29"/>
                    <a:pt x="70" y="29"/>
                  </a:cubicBezTo>
                  <a:cubicBezTo>
                    <a:pt x="73" y="17"/>
                    <a:pt x="65" y="4"/>
                    <a:pt x="52" y="2"/>
                  </a:cubicBezTo>
                  <a:cubicBezTo>
                    <a:pt x="41" y="0"/>
                    <a:pt x="31" y="7"/>
                    <a:pt x="28" y="18"/>
                  </a:cubicBezTo>
                  <a:cubicBezTo>
                    <a:pt x="5" y="108"/>
                    <a:pt x="5" y="108"/>
                    <a:pt x="5" y="108"/>
                  </a:cubicBezTo>
                  <a:cubicBezTo>
                    <a:pt x="0" y="125"/>
                    <a:pt x="13" y="142"/>
                    <a:pt x="31" y="142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91" y="97"/>
                    <a:pt x="91" y="97"/>
                    <a:pt x="91" y="97"/>
                  </a:cubicBezTo>
                  <a:lnTo>
                    <a:pt x="56" y="97"/>
                  </a:lnTo>
                  <a:close/>
                </a:path>
              </a:pathLst>
            </a:custGeom>
            <a:solidFill>
              <a:srgbClr val="88CB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57" name="îS1idè"/>
            <p:cNvSpPr>
              <a:spLocks/>
            </p:cNvSpPr>
            <p:nvPr/>
          </p:nvSpPr>
          <p:spPr bwMode="auto">
            <a:xfrm>
              <a:off x="5805488" y="3900488"/>
              <a:ext cx="471488" cy="160338"/>
            </a:xfrm>
            <a:custGeom>
              <a:avLst/>
              <a:gdLst>
                <a:gd name="T0" fmla="*/ 455902 w 121"/>
                <a:gd name="T1" fmla="*/ 70392 h 41"/>
                <a:gd name="T2" fmla="*/ 452005 w 121"/>
                <a:gd name="T3" fmla="*/ 66482 h 41"/>
                <a:gd name="T4" fmla="*/ 452005 w 121"/>
                <a:gd name="T5" fmla="*/ 62571 h 41"/>
                <a:gd name="T6" fmla="*/ 436419 w 121"/>
                <a:gd name="T7" fmla="*/ 31285 h 41"/>
                <a:gd name="T8" fmla="*/ 409142 w 121"/>
                <a:gd name="T9" fmla="*/ 15643 h 41"/>
                <a:gd name="T10" fmla="*/ 331211 w 121"/>
                <a:gd name="T11" fmla="*/ 0 h 41"/>
                <a:gd name="T12" fmla="*/ 261072 w 121"/>
                <a:gd name="T13" fmla="*/ 3911 h 41"/>
                <a:gd name="T14" fmla="*/ 218209 w 121"/>
                <a:gd name="T15" fmla="*/ 27375 h 41"/>
                <a:gd name="T16" fmla="*/ 0 w 121"/>
                <a:gd name="T17" fmla="*/ 27375 h 41"/>
                <a:gd name="T18" fmla="*/ 0 w 121"/>
                <a:gd name="T19" fmla="*/ 140785 h 41"/>
                <a:gd name="T20" fmla="*/ 214313 w 121"/>
                <a:gd name="T21" fmla="*/ 140785 h 41"/>
                <a:gd name="T22" fmla="*/ 253279 w 121"/>
                <a:gd name="T23" fmla="*/ 156427 h 41"/>
                <a:gd name="T24" fmla="*/ 339004 w 121"/>
                <a:gd name="T25" fmla="*/ 152517 h 41"/>
                <a:gd name="T26" fmla="*/ 358487 w 121"/>
                <a:gd name="T27" fmla="*/ 152517 h 41"/>
                <a:gd name="T28" fmla="*/ 389660 w 121"/>
                <a:gd name="T29" fmla="*/ 156427 h 41"/>
                <a:gd name="T30" fmla="*/ 416936 w 121"/>
                <a:gd name="T31" fmla="*/ 132963 h 41"/>
                <a:gd name="T32" fmla="*/ 428625 w 121"/>
                <a:gd name="T33" fmla="*/ 132963 h 41"/>
                <a:gd name="T34" fmla="*/ 448108 w 121"/>
                <a:gd name="T35" fmla="*/ 113410 h 41"/>
                <a:gd name="T36" fmla="*/ 448108 w 121"/>
                <a:gd name="T37" fmla="*/ 105588 h 41"/>
                <a:gd name="T38" fmla="*/ 452005 w 121"/>
                <a:gd name="T39" fmla="*/ 105588 h 41"/>
                <a:gd name="T40" fmla="*/ 467591 w 121"/>
                <a:gd name="T41" fmla="*/ 93856 h 41"/>
                <a:gd name="T42" fmla="*/ 455902 w 121"/>
                <a:gd name="T43" fmla="*/ 70392 h 4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21" h="41">
                  <a:moveTo>
                    <a:pt x="117" y="18"/>
                  </a:moveTo>
                  <a:cubicBezTo>
                    <a:pt x="116" y="17"/>
                    <a:pt x="116" y="17"/>
                    <a:pt x="116" y="17"/>
                  </a:cubicBezTo>
                  <a:cubicBezTo>
                    <a:pt x="116" y="16"/>
                    <a:pt x="116" y="16"/>
                    <a:pt x="116" y="16"/>
                  </a:cubicBezTo>
                  <a:cubicBezTo>
                    <a:pt x="117" y="13"/>
                    <a:pt x="115" y="9"/>
                    <a:pt x="112" y="8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99" y="1"/>
                    <a:pt x="92" y="0"/>
                    <a:pt x="85" y="0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3" y="2"/>
                    <a:pt x="59" y="4"/>
                    <a:pt x="56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7" y="39"/>
                    <a:pt x="61" y="41"/>
                    <a:pt x="65" y="40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9" y="39"/>
                    <a:pt x="90" y="39"/>
                    <a:pt x="92" y="39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4" y="40"/>
                    <a:pt x="107" y="38"/>
                    <a:pt x="107" y="34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3" y="34"/>
                    <a:pt x="115" y="32"/>
                    <a:pt x="115" y="29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8" y="27"/>
                    <a:pt x="119" y="26"/>
                    <a:pt x="120" y="24"/>
                  </a:cubicBezTo>
                  <a:cubicBezTo>
                    <a:pt x="121" y="22"/>
                    <a:pt x="120" y="19"/>
                    <a:pt x="117" y="18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58" name="íşliḑê"/>
            <p:cNvSpPr>
              <a:spLocks/>
            </p:cNvSpPr>
            <p:nvPr/>
          </p:nvSpPr>
          <p:spPr bwMode="auto">
            <a:xfrm>
              <a:off x="5767388" y="3209926"/>
              <a:ext cx="171450" cy="336550"/>
            </a:xfrm>
            <a:custGeom>
              <a:avLst/>
              <a:gdLst>
                <a:gd name="T0" fmla="*/ 171450 w 44"/>
                <a:gd name="T1" fmla="*/ 0 h 86"/>
                <a:gd name="T2" fmla="*/ 0 w 44"/>
                <a:gd name="T3" fmla="*/ 0 h 86"/>
                <a:gd name="T4" fmla="*/ 0 w 44"/>
                <a:gd name="T5" fmla="*/ 219149 h 86"/>
                <a:gd name="T6" fmla="*/ 50656 w 44"/>
                <a:gd name="T7" fmla="*/ 313070 h 86"/>
                <a:gd name="T8" fmla="*/ 70139 w 44"/>
                <a:gd name="T9" fmla="*/ 324810 h 86"/>
                <a:gd name="T10" fmla="*/ 144174 w 44"/>
                <a:gd name="T11" fmla="*/ 316983 h 86"/>
                <a:gd name="T12" fmla="*/ 144174 w 44"/>
                <a:gd name="T13" fmla="*/ 316983 h 86"/>
                <a:gd name="T14" fmla="*/ 171450 w 44"/>
                <a:gd name="T15" fmla="*/ 258283 h 86"/>
                <a:gd name="T16" fmla="*/ 171450 w 44"/>
                <a:gd name="T17" fmla="*/ 0 h 8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4" h="86">
                  <a:moveTo>
                    <a:pt x="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6"/>
                    <a:pt x="5" y="74"/>
                    <a:pt x="13" y="80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24" y="86"/>
                    <a:pt x="31" y="86"/>
                    <a:pt x="37" y="81"/>
                  </a:cubicBezTo>
                  <a:cubicBezTo>
                    <a:pt x="37" y="81"/>
                    <a:pt x="37" y="81"/>
                    <a:pt x="37" y="81"/>
                  </a:cubicBezTo>
                  <a:cubicBezTo>
                    <a:pt x="41" y="78"/>
                    <a:pt x="44" y="72"/>
                    <a:pt x="44" y="66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F5B0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59" name="ïṥliḍê"/>
            <p:cNvSpPr>
              <a:spLocks/>
            </p:cNvSpPr>
            <p:nvPr/>
          </p:nvSpPr>
          <p:spPr bwMode="auto">
            <a:xfrm>
              <a:off x="6062663" y="3171826"/>
              <a:ext cx="77788" cy="139700"/>
            </a:xfrm>
            <a:custGeom>
              <a:avLst/>
              <a:gdLst>
                <a:gd name="T0" fmla="*/ 15558 w 20"/>
                <a:gd name="T1" fmla="*/ 0 h 36"/>
                <a:gd name="T2" fmla="*/ 19447 w 20"/>
                <a:gd name="T3" fmla="*/ 0 h 36"/>
                <a:gd name="T4" fmla="*/ 77788 w 20"/>
                <a:gd name="T5" fmla="*/ 58208 h 36"/>
                <a:gd name="T6" fmla="*/ 77788 w 20"/>
                <a:gd name="T7" fmla="*/ 81492 h 36"/>
                <a:gd name="T8" fmla="*/ 19447 w 20"/>
                <a:gd name="T9" fmla="*/ 139700 h 36"/>
                <a:gd name="T10" fmla="*/ 15558 w 20"/>
                <a:gd name="T11" fmla="*/ 139700 h 36"/>
                <a:gd name="T12" fmla="*/ 0 w 20"/>
                <a:gd name="T13" fmla="*/ 124178 h 36"/>
                <a:gd name="T14" fmla="*/ 0 w 20"/>
                <a:gd name="T15" fmla="*/ 19403 h 36"/>
                <a:gd name="T16" fmla="*/ 15558 w 20"/>
                <a:gd name="T17" fmla="*/ 0 h 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0" h="36">
                  <a:moveTo>
                    <a:pt x="4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3" y="0"/>
                    <a:pt x="20" y="7"/>
                    <a:pt x="20" y="15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9"/>
                    <a:pt x="13" y="36"/>
                    <a:pt x="5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2" y="36"/>
                    <a:pt x="0" y="34"/>
                    <a:pt x="0" y="3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898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60" name="îṧľîḓê"/>
            <p:cNvSpPr>
              <a:spLocks/>
            </p:cNvSpPr>
            <p:nvPr/>
          </p:nvSpPr>
          <p:spPr bwMode="auto">
            <a:xfrm>
              <a:off x="6062663" y="3171826"/>
              <a:ext cx="50800" cy="139700"/>
            </a:xfrm>
            <a:custGeom>
              <a:avLst/>
              <a:gdLst>
                <a:gd name="T0" fmla="*/ 50800 w 13"/>
                <a:gd name="T1" fmla="*/ 11642 h 36"/>
                <a:gd name="T2" fmla="*/ 19538 w 13"/>
                <a:gd name="T3" fmla="*/ 0 h 36"/>
                <a:gd name="T4" fmla="*/ 15631 w 13"/>
                <a:gd name="T5" fmla="*/ 0 h 36"/>
                <a:gd name="T6" fmla="*/ 0 w 13"/>
                <a:gd name="T7" fmla="*/ 19403 h 36"/>
                <a:gd name="T8" fmla="*/ 0 w 13"/>
                <a:gd name="T9" fmla="*/ 124178 h 36"/>
                <a:gd name="T10" fmla="*/ 15631 w 13"/>
                <a:gd name="T11" fmla="*/ 139700 h 36"/>
                <a:gd name="T12" fmla="*/ 19538 w 13"/>
                <a:gd name="T13" fmla="*/ 139700 h 36"/>
                <a:gd name="T14" fmla="*/ 50800 w 13"/>
                <a:gd name="T15" fmla="*/ 131939 h 36"/>
                <a:gd name="T16" fmla="*/ 50800 w 13"/>
                <a:gd name="T17" fmla="*/ 11642 h 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" h="36">
                  <a:moveTo>
                    <a:pt x="13" y="3"/>
                  </a:moveTo>
                  <a:cubicBezTo>
                    <a:pt x="11" y="1"/>
                    <a:pt x="8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2" y="36"/>
                    <a:pt x="4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8" y="36"/>
                    <a:pt x="11" y="35"/>
                    <a:pt x="13" y="34"/>
                  </a:cubicBezTo>
                  <a:lnTo>
                    <a:pt x="13" y="3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61" name="iṩľïḋê"/>
            <p:cNvSpPr>
              <a:spLocks/>
            </p:cNvSpPr>
            <p:nvPr/>
          </p:nvSpPr>
          <p:spPr bwMode="auto">
            <a:xfrm>
              <a:off x="5740401" y="2933701"/>
              <a:ext cx="354013" cy="292100"/>
            </a:xfrm>
            <a:custGeom>
              <a:avLst/>
              <a:gdLst>
                <a:gd name="T0" fmla="*/ 237305 w 91"/>
                <a:gd name="T1" fmla="*/ 0 h 75"/>
                <a:gd name="T2" fmla="*/ 132269 w 91"/>
                <a:gd name="T3" fmla="*/ 0 h 75"/>
                <a:gd name="T4" fmla="*/ 0 w 91"/>
                <a:gd name="T5" fmla="*/ 132419 h 75"/>
                <a:gd name="T6" fmla="*/ 0 w 91"/>
                <a:gd name="T7" fmla="*/ 292100 h 75"/>
                <a:gd name="T8" fmla="*/ 354013 w 91"/>
                <a:gd name="T9" fmla="*/ 292100 h 75"/>
                <a:gd name="T10" fmla="*/ 354013 w 91"/>
                <a:gd name="T11" fmla="*/ 116840 h 75"/>
                <a:gd name="T12" fmla="*/ 237305 w 91"/>
                <a:gd name="T13" fmla="*/ 0 h 7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91" h="75">
                  <a:moveTo>
                    <a:pt x="61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4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91" y="75"/>
                    <a:pt x="91" y="75"/>
                    <a:pt x="91" y="75"/>
                  </a:cubicBezTo>
                  <a:cubicBezTo>
                    <a:pt x="91" y="30"/>
                    <a:pt x="91" y="30"/>
                    <a:pt x="91" y="30"/>
                  </a:cubicBezTo>
                  <a:cubicBezTo>
                    <a:pt x="91" y="14"/>
                    <a:pt x="78" y="0"/>
                    <a:pt x="61" y="0"/>
                  </a:cubicBezTo>
                  <a:close/>
                </a:path>
              </a:pathLst>
            </a:custGeom>
            <a:solidFill>
              <a:srgbClr val="4F1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62" name="iş1ïďè"/>
            <p:cNvSpPr>
              <a:spLocks/>
            </p:cNvSpPr>
            <p:nvPr/>
          </p:nvSpPr>
          <p:spPr bwMode="auto">
            <a:xfrm>
              <a:off x="5767388" y="2981326"/>
              <a:ext cx="327025" cy="506413"/>
            </a:xfrm>
            <a:custGeom>
              <a:avLst/>
              <a:gdLst>
                <a:gd name="T0" fmla="*/ 194658 w 84"/>
                <a:gd name="T1" fmla="*/ 506413 h 130"/>
                <a:gd name="T2" fmla="*/ 194658 w 84"/>
                <a:gd name="T3" fmla="*/ 506413 h 130"/>
                <a:gd name="T4" fmla="*/ 112901 w 84"/>
                <a:gd name="T5" fmla="*/ 479145 h 130"/>
                <a:gd name="T6" fmla="*/ 73970 w 84"/>
                <a:gd name="T7" fmla="*/ 440190 h 130"/>
                <a:gd name="T8" fmla="*/ 0 w 84"/>
                <a:gd name="T9" fmla="*/ 280475 h 130"/>
                <a:gd name="T10" fmla="*/ 0 w 84"/>
                <a:gd name="T11" fmla="*/ 132446 h 130"/>
                <a:gd name="T12" fmla="*/ 128474 w 84"/>
                <a:gd name="T13" fmla="*/ 0 h 130"/>
                <a:gd name="T14" fmla="*/ 198551 w 84"/>
                <a:gd name="T15" fmla="*/ 0 h 130"/>
                <a:gd name="T16" fmla="*/ 327025 w 84"/>
                <a:gd name="T17" fmla="*/ 155819 h 130"/>
                <a:gd name="T18" fmla="*/ 327025 w 84"/>
                <a:gd name="T19" fmla="*/ 323325 h 130"/>
                <a:gd name="T20" fmla="*/ 194658 w 84"/>
                <a:gd name="T21" fmla="*/ 506413 h 13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84" h="130">
                  <a:moveTo>
                    <a:pt x="50" y="130"/>
                  </a:moveTo>
                  <a:cubicBezTo>
                    <a:pt x="50" y="130"/>
                    <a:pt x="50" y="130"/>
                    <a:pt x="50" y="130"/>
                  </a:cubicBezTo>
                  <a:cubicBezTo>
                    <a:pt x="42" y="130"/>
                    <a:pt x="35" y="128"/>
                    <a:pt x="29" y="123"/>
                  </a:cubicBezTo>
                  <a:cubicBezTo>
                    <a:pt x="19" y="113"/>
                    <a:pt x="19" y="113"/>
                    <a:pt x="19" y="113"/>
                  </a:cubicBezTo>
                  <a:cubicBezTo>
                    <a:pt x="7" y="103"/>
                    <a:pt x="0" y="88"/>
                    <a:pt x="0" y="72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9" y="0"/>
                    <a:pt x="84" y="22"/>
                    <a:pt x="84" y="40"/>
                  </a:cubicBezTo>
                  <a:cubicBezTo>
                    <a:pt x="84" y="83"/>
                    <a:pt x="84" y="83"/>
                    <a:pt x="84" y="83"/>
                  </a:cubicBezTo>
                  <a:cubicBezTo>
                    <a:pt x="84" y="101"/>
                    <a:pt x="62" y="130"/>
                    <a:pt x="50" y="130"/>
                  </a:cubicBezTo>
                  <a:close/>
                </a:path>
              </a:pathLst>
            </a:custGeom>
            <a:solidFill>
              <a:srgbClr val="F6BF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63" name="íṥḻîḓé"/>
            <p:cNvSpPr>
              <a:spLocks/>
            </p:cNvSpPr>
            <p:nvPr/>
          </p:nvSpPr>
          <p:spPr bwMode="auto">
            <a:xfrm>
              <a:off x="5767388" y="2981326"/>
              <a:ext cx="327025" cy="268288"/>
            </a:xfrm>
            <a:custGeom>
              <a:avLst/>
              <a:gdLst>
                <a:gd name="T0" fmla="*/ 54504 w 84"/>
                <a:gd name="T1" fmla="*/ 159418 h 69"/>
                <a:gd name="T2" fmla="*/ 85649 w 84"/>
                <a:gd name="T3" fmla="*/ 143865 h 69"/>
                <a:gd name="T4" fmla="*/ 85649 w 84"/>
                <a:gd name="T5" fmla="*/ 93318 h 69"/>
                <a:gd name="T6" fmla="*/ 109008 w 84"/>
                <a:gd name="T7" fmla="*/ 69988 h 69"/>
                <a:gd name="T8" fmla="*/ 280307 w 84"/>
                <a:gd name="T9" fmla="*/ 69988 h 69"/>
                <a:gd name="T10" fmla="*/ 307559 w 84"/>
                <a:gd name="T11" fmla="*/ 93318 h 69"/>
                <a:gd name="T12" fmla="*/ 307559 w 84"/>
                <a:gd name="T13" fmla="*/ 143865 h 69"/>
                <a:gd name="T14" fmla="*/ 327025 w 84"/>
                <a:gd name="T15" fmla="*/ 171082 h 69"/>
                <a:gd name="T16" fmla="*/ 327025 w 84"/>
                <a:gd name="T17" fmla="*/ 155529 h 69"/>
                <a:gd name="T18" fmla="*/ 198551 w 84"/>
                <a:gd name="T19" fmla="*/ 0 h 69"/>
                <a:gd name="T20" fmla="*/ 128474 w 84"/>
                <a:gd name="T21" fmla="*/ 0 h 69"/>
                <a:gd name="T22" fmla="*/ 0 w 84"/>
                <a:gd name="T23" fmla="*/ 132200 h 69"/>
                <a:gd name="T24" fmla="*/ 0 w 84"/>
                <a:gd name="T25" fmla="*/ 256623 h 69"/>
                <a:gd name="T26" fmla="*/ 0 w 84"/>
                <a:gd name="T27" fmla="*/ 268288 h 69"/>
                <a:gd name="T28" fmla="*/ 11679 w 84"/>
                <a:gd name="T29" fmla="*/ 268288 h 69"/>
                <a:gd name="T30" fmla="*/ 27252 w 84"/>
                <a:gd name="T31" fmla="*/ 252735 h 69"/>
                <a:gd name="T32" fmla="*/ 27252 w 84"/>
                <a:gd name="T33" fmla="*/ 202188 h 69"/>
                <a:gd name="T34" fmla="*/ 54504 w 84"/>
                <a:gd name="T35" fmla="*/ 159418 h 69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84" h="69">
                  <a:moveTo>
                    <a:pt x="14" y="41"/>
                  </a:moveTo>
                  <a:cubicBezTo>
                    <a:pt x="22" y="37"/>
                    <a:pt x="22" y="37"/>
                    <a:pt x="22" y="37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2" y="21"/>
                    <a:pt x="25" y="18"/>
                    <a:pt x="28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6" y="18"/>
                    <a:pt x="79" y="21"/>
                    <a:pt x="79" y="24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22"/>
                    <a:pt x="69" y="0"/>
                    <a:pt x="51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7"/>
                    <a:pt x="0" y="68"/>
                    <a:pt x="0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6" y="69"/>
                    <a:pt x="7" y="67"/>
                    <a:pt x="7" y="65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7" y="47"/>
                    <a:pt x="10" y="43"/>
                    <a:pt x="14" y="41"/>
                  </a:cubicBezTo>
                  <a:close/>
                </a:path>
              </a:pathLst>
            </a:custGeom>
            <a:solidFill>
              <a:srgbClr val="4F1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64" name="îṩļîḑé"/>
            <p:cNvSpPr>
              <a:spLocks/>
            </p:cNvSpPr>
            <p:nvPr/>
          </p:nvSpPr>
          <p:spPr bwMode="auto">
            <a:xfrm>
              <a:off x="5732463" y="2903538"/>
              <a:ext cx="179388" cy="287338"/>
            </a:xfrm>
            <a:custGeom>
              <a:avLst/>
              <a:gdLst>
                <a:gd name="T0" fmla="*/ 179388 w 46"/>
                <a:gd name="T1" fmla="*/ 0 h 74"/>
                <a:gd name="T2" fmla="*/ 128691 w 46"/>
                <a:gd name="T3" fmla="*/ 0 h 74"/>
                <a:gd name="T4" fmla="*/ 0 w 46"/>
                <a:gd name="T5" fmla="*/ 128137 h 74"/>
                <a:gd name="T6" fmla="*/ 0 w 46"/>
                <a:gd name="T7" fmla="*/ 279572 h 74"/>
                <a:gd name="T8" fmla="*/ 11699 w 46"/>
                <a:gd name="T9" fmla="*/ 287338 h 74"/>
                <a:gd name="T10" fmla="*/ 19499 w 46"/>
                <a:gd name="T11" fmla="*/ 279572 h 74"/>
                <a:gd name="T12" fmla="*/ 19499 w 46"/>
                <a:gd name="T13" fmla="*/ 128137 h 74"/>
                <a:gd name="T14" fmla="*/ 128691 w 46"/>
                <a:gd name="T15" fmla="*/ 19415 h 74"/>
                <a:gd name="T16" fmla="*/ 179388 w 46"/>
                <a:gd name="T17" fmla="*/ 19415 h 74"/>
                <a:gd name="T18" fmla="*/ 179388 w 46"/>
                <a:gd name="T19" fmla="*/ 0 h 7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6" h="74">
                  <a:moveTo>
                    <a:pt x="46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3"/>
                    <a:pt x="1" y="74"/>
                    <a:pt x="3" y="74"/>
                  </a:cubicBezTo>
                  <a:cubicBezTo>
                    <a:pt x="4" y="74"/>
                    <a:pt x="5" y="73"/>
                    <a:pt x="5" y="72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17"/>
                    <a:pt x="17" y="5"/>
                    <a:pt x="33" y="5"/>
                  </a:cubicBezTo>
                  <a:cubicBezTo>
                    <a:pt x="46" y="5"/>
                    <a:pt x="46" y="5"/>
                    <a:pt x="46" y="5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65" name="ï$ḻiḑè"/>
            <p:cNvSpPr>
              <a:spLocks/>
            </p:cNvSpPr>
            <p:nvPr/>
          </p:nvSpPr>
          <p:spPr bwMode="auto">
            <a:xfrm>
              <a:off x="5918201" y="3367088"/>
              <a:ext cx="101600" cy="53975"/>
            </a:xfrm>
            <a:custGeom>
              <a:avLst/>
              <a:gdLst>
                <a:gd name="T0" fmla="*/ 7815 w 26"/>
                <a:gd name="T1" fmla="*/ 0 h 14"/>
                <a:gd name="T2" fmla="*/ 0 w 26"/>
                <a:gd name="T3" fmla="*/ 11566 h 14"/>
                <a:gd name="T4" fmla="*/ 50800 w 26"/>
                <a:gd name="T5" fmla="*/ 53975 h 14"/>
                <a:gd name="T6" fmla="*/ 97692 w 26"/>
                <a:gd name="T7" fmla="*/ 11566 h 14"/>
                <a:gd name="T8" fmla="*/ 89877 w 26"/>
                <a:gd name="T9" fmla="*/ 0 h 14"/>
                <a:gd name="T10" fmla="*/ 7815 w 26"/>
                <a:gd name="T11" fmla="*/ 0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4">
                  <a:moveTo>
                    <a:pt x="2" y="0"/>
                  </a:moveTo>
                  <a:cubicBezTo>
                    <a:pt x="1" y="0"/>
                    <a:pt x="0" y="2"/>
                    <a:pt x="0" y="3"/>
                  </a:cubicBezTo>
                  <a:cubicBezTo>
                    <a:pt x="3" y="10"/>
                    <a:pt x="8" y="14"/>
                    <a:pt x="13" y="14"/>
                  </a:cubicBezTo>
                  <a:cubicBezTo>
                    <a:pt x="18" y="14"/>
                    <a:pt x="23" y="10"/>
                    <a:pt x="25" y="3"/>
                  </a:cubicBezTo>
                  <a:cubicBezTo>
                    <a:pt x="26" y="2"/>
                    <a:pt x="25" y="0"/>
                    <a:pt x="23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66" name="išlídé"/>
            <p:cNvSpPr>
              <a:spLocks/>
            </p:cNvSpPr>
            <p:nvPr/>
          </p:nvSpPr>
          <p:spPr bwMode="auto">
            <a:xfrm>
              <a:off x="5938838" y="3311526"/>
              <a:ext cx="53975" cy="47625"/>
            </a:xfrm>
            <a:custGeom>
              <a:avLst/>
              <a:gdLst>
                <a:gd name="T0" fmla="*/ 0 w 14"/>
                <a:gd name="T1" fmla="*/ 0 h 12"/>
                <a:gd name="T2" fmla="*/ 3855 w 14"/>
                <a:gd name="T3" fmla="*/ 7938 h 12"/>
                <a:gd name="T4" fmla="*/ 26988 w 14"/>
                <a:gd name="T5" fmla="*/ 43656 h 12"/>
                <a:gd name="T6" fmla="*/ 30843 w 14"/>
                <a:gd name="T7" fmla="*/ 43656 h 12"/>
                <a:gd name="T8" fmla="*/ 46264 w 14"/>
                <a:gd name="T9" fmla="*/ 39688 h 12"/>
                <a:gd name="T10" fmla="*/ 46264 w 14"/>
                <a:gd name="T11" fmla="*/ 39688 h 12"/>
                <a:gd name="T12" fmla="*/ 53975 w 14"/>
                <a:gd name="T13" fmla="*/ 15875 h 12"/>
                <a:gd name="T14" fmla="*/ 53975 w 14"/>
                <a:gd name="T15" fmla="*/ 0 h 12"/>
                <a:gd name="T16" fmla="*/ 0 w 14"/>
                <a:gd name="T17" fmla="*/ 0 h 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4" h="12">
                  <a:moveTo>
                    <a:pt x="0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6"/>
                    <a:pt x="4" y="9"/>
                    <a:pt x="7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11" y="12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8"/>
                    <a:pt x="14" y="6"/>
                    <a:pt x="14" y="4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C7F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67" name="ïṥḷídé"/>
            <p:cNvSpPr>
              <a:spLocks/>
            </p:cNvSpPr>
            <p:nvPr/>
          </p:nvSpPr>
          <p:spPr bwMode="auto">
            <a:xfrm>
              <a:off x="5934076" y="3241676"/>
              <a:ext cx="74613" cy="93663"/>
            </a:xfrm>
            <a:custGeom>
              <a:avLst/>
              <a:gdLst>
                <a:gd name="T0" fmla="*/ 23562 w 19"/>
                <a:gd name="T1" fmla="*/ 11708 h 24"/>
                <a:gd name="T2" fmla="*/ 3927 w 19"/>
                <a:gd name="T3" fmla="*/ 58539 h 24"/>
                <a:gd name="T4" fmla="*/ 15708 w 19"/>
                <a:gd name="T5" fmla="*/ 81955 h 24"/>
                <a:gd name="T6" fmla="*/ 35343 w 19"/>
                <a:gd name="T7" fmla="*/ 89760 h 24"/>
                <a:gd name="T8" fmla="*/ 66759 w 19"/>
                <a:gd name="T9" fmla="*/ 85858 h 24"/>
                <a:gd name="T10" fmla="*/ 66759 w 19"/>
                <a:gd name="T11" fmla="*/ 85858 h 24"/>
                <a:gd name="T12" fmla="*/ 70686 w 19"/>
                <a:gd name="T13" fmla="*/ 66345 h 24"/>
                <a:gd name="T14" fmla="*/ 51051 w 19"/>
                <a:gd name="T15" fmla="*/ 11708 h 24"/>
                <a:gd name="T16" fmla="*/ 23562 w 19"/>
                <a:gd name="T17" fmla="*/ 11708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9" h="24">
                  <a:moveTo>
                    <a:pt x="6" y="3"/>
                  </a:moveTo>
                  <a:cubicBezTo>
                    <a:pt x="1" y="15"/>
                    <a:pt x="1" y="15"/>
                    <a:pt x="1" y="15"/>
                  </a:cubicBezTo>
                  <a:cubicBezTo>
                    <a:pt x="0" y="18"/>
                    <a:pt x="2" y="20"/>
                    <a:pt x="4" y="21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2" y="24"/>
                    <a:pt x="15" y="24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8" y="21"/>
                    <a:pt x="19" y="19"/>
                    <a:pt x="18" y="1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0"/>
                    <a:pt x="7" y="0"/>
                    <a:pt x="6" y="3"/>
                  </a:cubicBezTo>
                  <a:close/>
                </a:path>
              </a:pathLst>
            </a:custGeom>
            <a:solidFill>
              <a:srgbClr val="F9D7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68" name="ïşļîḑê"/>
            <p:cNvSpPr>
              <a:spLocks/>
            </p:cNvSpPr>
            <p:nvPr/>
          </p:nvSpPr>
          <p:spPr bwMode="auto">
            <a:xfrm>
              <a:off x="5845176" y="3171826"/>
              <a:ext cx="80963" cy="26988"/>
            </a:xfrm>
            <a:custGeom>
              <a:avLst/>
              <a:gdLst>
                <a:gd name="T0" fmla="*/ 0 w 21"/>
                <a:gd name="T1" fmla="*/ 26988 h 7"/>
                <a:gd name="T2" fmla="*/ 80963 w 21"/>
                <a:gd name="T3" fmla="*/ 26988 h 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1" h="7">
                  <a:moveTo>
                    <a:pt x="0" y="7"/>
                  </a:moveTo>
                  <a:cubicBezTo>
                    <a:pt x="0" y="7"/>
                    <a:pt x="12" y="0"/>
                    <a:pt x="21" y="7"/>
                  </a:cubicBezTo>
                </a:path>
              </a:pathLst>
            </a:custGeom>
            <a:noFill/>
            <a:ln w="15875" cap="flat">
              <a:solidFill>
                <a:srgbClr val="4F1F3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69" name="ïş1ïdè"/>
            <p:cNvSpPr>
              <a:spLocks/>
            </p:cNvSpPr>
            <p:nvPr/>
          </p:nvSpPr>
          <p:spPr bwMode="auto">
            <a:xfrm>
              <a:off x="6003926" y="3182938"/>
              <a:ext cx="77788" cy="15875"/>
            </a:xfrm>
            <a:custGeom>
              <a:avLst/>
              <a:gdLst>
                <a:gd name="T0" fmla="*/ 77788 w 20"/>
                <a:gd name="T1" fmla="*/ 11906 h 4"/>
                <a:gd name="T2" fmla="*/ 0 w 20"/>
                <a:gd name="T3" fmla="*/ 15875 h 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0" h="4">
                  <a:moveTo>
                    <a:pt x="20" y="3"/>
                  </a:moveTo>
                  <a:cubicBezTo>
                    <a:pt x="13" y="0"/>
                    <a:pt x="6" y="0"/>
                    <a:pt x="0" y="4"/>
                  </a:cubicBezTo>
                </a:path>
              </a:pathLst>
            </a:custGeom>
            <a:noFill/>
            <a:ln w="15875" cap="flat">
              <a:solidFill>
                <a:srgbClr val="4F1F3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70" name="íṩḷîďê"/>
            <p:cNvSpPr>
              <a:spLocks/>
            </p:cNvSpPr>
            <p:nvPr/>
          </p:nvSpPr>
          <p:spPr bwMode="auto">
            <a:xfrm>
              <a:off x="5700713" y="3171826"/>
              <a:ext cx="77788" cy="139700"/>
            </a:xfrm>
            <a:custGeom>
              <a:avLst/>
              <a:gdLst>
                <a:gd name="T0" fmla="*/ 58341 w 20"/>
                <a:gd name="T1" fmla="*/ 0 h 36"/>
                <a:gd name="T2" fmla="*/ 54452 w 20"/>
                <a:gd name="T3" fmla="*/ 0 h 36"/>
                <a:gd name="T4" fmla="*/ 0 w 20"/>
                <a:gd name="T5" fmla="*/ 58208 h 36"/>
                <a:gd name="T6" fmla="*/ 0 w 20"/>
                <a:gd name="T7" fmla="*/ 81492 h 36"/>
                <a:gd name="T8" fmla="*/ 54452 w 20"/>
                <a:gd name="T9" fmla="*/ 139700 h 36"/>
                <a:gd name="T10" fmla="*/ 58341 w 20"/>
                <a:gd name="T11" fmla="*/ 139700 h 36"/>
                <a:gd name="T12" fmla="*/ 77788 w 20"/>
                <a:gd name="T13" fmla="*/ 124178 h 36"/>
                <a:gd name="T14" fmla="*/ 77788 w 20"/>
                <a:gd name="T15" fmla="*/ 19403 h 36"/>
                <a:gd name="T16" fmla="*/ 58341 w 20"/>
                <a:gd name="T17" fmla="*/ 0 h 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0" h="36">
                  <a:moveTo>
                    <a:pt x="15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9"/>
                    <a:pt x="6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8" y="36"/>
                    <a:pt x="20" y="34"/>
                    <a:pt x="20" y="32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2"/>
                    <a:pt x="18" y="0"/>
                    <a:pt x="15" y="0"/>
                  </a:cubicBezTo>
                  <a:close/>
                </a:path>
              </a:pathLst>
            </a:custGeom>
            <a:solidFill>
              <a:srgbClr val="898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71" name="išlîḓe"/>
            <p:cNvSpPr>
              <a:spLocks/>
            </p:cNvSpPr>
            <p:nvPr/>
          </p:nvSpPr>
          <p:spPr bwMode="auto">
            <a:xfrm>
              <a:off x="5748338" y="3273426"/>
              <a:ext cx="177800" cy="158750"/>
            </a:xfrm>
            <a:custGeom>
              <a:avLst/>
              <a:gdLst>
                <a:gd name="T0" fmla="*/ 177800 w 46"/>
                <a:gd name="T1" fmla="*/ 158750 h 41"/>
                <a:gd name="T2" fmla="*/ 170070 w 46"/>
                <a:gd name="T3" fmla="*/ 158750 h 41"/>
                <a:gd name="T4" fmla="*/ 3865 w 46"/>
                <a:gd name="T5" fmla="*/ 23232 h 41"/>
                <a:gd name="T6" fmla="*/ 0 w 46"/>
                <a:gd name="T7" fmla="*/ 11616 h 41"/>
                <a:gd name="T8" fmla="*/ 7730 w 46"/>
                <a:gd name="T9" fmla="*/ 0 h 41"/>
                <a:gd name="T10" fmla="*/ 7730 w 46"/>
                <a:gd name="T11" fmla="*/ 0 h 41"/>
                <a:gd name="T12" fmla="*/ 15461 w 46"/>
                <a:gd name="T13" fmla="*/ 7744 h 41"/>
                <a:gd name="T14" fmla="*/ 19326 w 46"/>
                <a:gd name="T15" fmla="*/ 19360 h 41"/>
                <a:gd name="T16" fmla="*/ 170070 w 46"/>
                <a:gd name="T17" fmla="*/ 139390 h 41"/>
                <a:gd name="T18" fmla="*/ 177800 w 46"/>
                <a:gd name="T19" fmla="*/ 139390 h 41"/>
                <a:gd name="T20" fmla="*/ 177800 w 46"/>
                <a:gd name="T21" fmla="*/ 158750 h 4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46" h="41">
                  <a:moveTo>
                    <a:pt x="46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23" y="41"/>
                    <a:pt x="5" y="27"/>
                    <a:pt x="1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9" y="24"/>
                    <a:pt x="26" y="36"/>
                    <a:pt x="44" y="36"/>
                  </a:cubicBezTo>
                  <a:cubicBezTo>
                    <a:pt x="46" y="36"/>
                    <a:pt x="46" y="36"/>
                    <a:pt x="46" y="36"/>
                  </a:cubicBezTo>
                  <a:lnTo>
                    <a:pt x="46" y="41"/>
                  </a:ln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72" name="í$ļiḓe"/>
            <p:cNvSpPr>
              <a:spLocks/>
            </p:cNvSpPr>
            <p:nvPr/>
          </p:nvSpPr>
          <p:spPr bwMode="auto">
            <a:xfrm>
              <a:off x="5926138" y="3405188"/>
              <a:ext cx="50800" cy="34925"/>
            </a:xfrm>
            <a:custGeom>
              <a:avLst/>
              <a:gdLst>
                <a:gd name="T0" fmla="*/ 42985 w 13"/>
                <a:gd name="T1" fmla="*/ 0 h 9"/>
                <a:gd name="T2" fmla="*/ 7815 w 13"/>
                <a:gd name="T3" fmla="*/ 0 h 9"/>
                <a:gd name="T4" fmla="*/ 0 w 13"/>
                <a:gd name="T5" fmla="*/ 7761 h 9"/>
                <a:gd name="T6" fmla="*/ 0 w 13"/>
                <a:gd name="T7" fmla="*/ 27164 h 9"/>
                <a:gd name="T8" fmla="*/ 7815 w 13"/>
                <a:gd name="T9" fmla="*/ 34925 h 9"/>
                <a:gd name="T10" fmla="*/ 42985 w 13"/>
                <a:gd name="T11" fmla="*/ 34925 h 9"/>
                <a:gd name="T12" fmla="*/ 50800 w 13"/>
                <a:gd name="T13" fmla="*/ 27164 h 9"/>
                <a:gd name="T14" fmla="*/ 50800 w 13"/>
                <a:gd name="T15" fmla="*/ 7761 h 9"/>
                <a:gd name="T16" fmla="*/ 42985 w 13"/>
                <a:gd name="T17" fmla="*/ 0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1" y="9"/>
                    <a:pt x="2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9"/>
                    <a:pt x="13" y="8"/>
                    <a:pt x="13" y="7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2" y="0"/>
                    <a:pt x="11" y="0"/>
                  </a:cubicBezTo>
                  <a:close/>
                </a:path>
              </a:pathLst>
            </a:custGeom>
            <a:solidFill>
              <a:srgbClr val="898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73" name="ïśľïḓé"/>
            <p:cNvSpPr>
              <a:spLocks noChangeArrowheads="1"/>
            </p:cNvSpPr>
            <p:nvPr/>
          </p:nvSpPr>
          <p:spPr bwMode="auto">
            <a:xfrm>
              <a:off x="6067426" y="4146551"/>
              <a:ext cx="42863" cy="884238"/>
            </a:xfrm>
            <a:prstGeom prst="rect">
              <a:avLst/>
            </a:pr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74" name="isļidé"/>
            <p:cNvSpPr>
              <a:spLocks noChangeArrowheads="1"/>
            </p:cNvSpPr>
            <p:nvPr/>
          </p:nvSpPr>
          <p:spPr bwMode="auto">
            <a:xfrm>
              <a:off x="6561138" y="4146551"/>
              <a:ext cx="42863" cy="884238"/>
            </a:xfrm>
            <a:prstGeom prst="rect">
              <a:avLst/>
            </a:prstGeom>
            <a:solidFill>
              <a:srgbClr val="5C5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75" name="íṡḷïďé"/>
            <p:cNvSpPr>
              <a:spLocks/>
            </p:cNvSpPr>
            <p:nvPr/>
          </p:nvSpPr>
          <p:spPr bwMode="auto">
            <a:xfrm>
              <a:off x="6864351" y="3592513"/>
              <a:ext cx="677863" cy="444500"/>
            </a:xfrm>
            <a:custGeom>
              <a:avLst/>
              <a:gdLst>
                <a:gd name="T0" fmla="*/ 0 w 174"/>
                <a:gd name="T1" fmla="*/ 444500 h 114"/>
                <a:gd name="T2" fmla="*/ 576573 w 174"/>
                <a:gd name="T3" fmla="*/ 444500 h 114"/>
                <a:gd name="T4" fmla="*/ 603843 w 174"/>
                <a:gd name="T5" fmla="*/ 425004 h 114"/>
                <a:gd name="T6" fmla="*/ 673967 w 174"/>
                <a:gd name="T7" fmla="*/ 19496 h 114"/>
                <a:gd name="T8" fmla="*/ 658384 w 174"/>
                <a:gd name="T9" fmla="*/ 0 h 114"/>
                <a:gd name="T10" fmla="*/ 77915 w 174"/>
                <a:gd name="T11" fmla="*/ 0 h 114"/>
                <a:gd name="T12" fmla="*/ 0 w 174"/>
                <a:gd name="T13" fmla="*/ 444500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74" h="114">
                  <a:moveTo>
                    <a:pt x="0" y="114"/>
                  </a:moveTo>
                  <a:cubicBezTo>
                    <a:pt x="148" y="114"/>
                    <a:pt x="148" y="114"/>
                    <a:pt x="148" y="114"/>
                  </a:cubicBezTo>
                  <a:cubicBezTo>
                    <a:pt x="151" y="114"/>
                    <a:pt x="154" y="112"/>
                    <a:pt x="155" y="109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4" y="2"/>
                    <a:pt x="172" y="0"/>
                    <a:pt x="169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0" y="114"/>
                  </a:lnTo>
                  <a:close/>
                </a:path>
              </a:pathLst>
            </a:custGeom>
            <a:solidFill>
              <a:srgbClr val="DBDD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76" name="ï$ļïḍe"/>
            <p:cNvSpPr>
              <a:spLocks/>
            </p:cNvSpPr>
            <p:nvPr/>
          </p:nvSpPr>
          <p:spPr bwMode="auto">
            <a:xfrm>
              <a:off x="6448426" y="4037013"/>
              <a:ext cx="466725" cy="34925"/>
            </a:xfrm>
            <a:custGeom>
              <a:avLst/>
              <a:gdLst>
                <a:gd name="T0" fmla="*/ 23336 w 120"/>
                <a:gd name="T1" fmla="*/ 34925 h 9"/>
                <a:gd name="T2" fmla="*/ 466725 w 120"/>
                <a:gd name="T3" fmla="*/ 34925 h 9"/>
                <a:gd name="T4" fmla="*/ 466725 w 120"/>
                <a:gd name="T5" fmla="*/ 0 h 9"/>
                <a:gd name="T6" fmla="*/ 0 w 120"/>
                <a:gd name="T7" fmla="*/ 0 h 9"/>
                <a:gd name="T8" fmla="*/ 0 w 120"/>
                <a:gd name="T9" fmla="*/ 11642 h 9"/>
                <a:gd name="T10" fmla="*/ 23336 w 120"/>
                <a:gd name="T11" fmla="*/ 34925 h 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20" h="9">
                  <a:moveTo>
                    <a:pt x="6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6"/>
                    <a:pt x="3" y="9"/>
                    <a:pt x="6" y="9"/>
                  </a:cubicBez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77" name="í$lîḍè"/>
            <p:cNvSpPr>
              <a:spLocks/>
            </p:cNvSpPr>
            <p:nvPr/>
          </p:nvSpPr>
          <p:spPr bwMode="auto">
            <a:xfrm>
              <a:off x="6938963" y="3592513"/>
              <a:ext cx="600075" cy="15875"/>
            </a:xfrm>
            <a:custGeom>
              <a:avLst/>
              <a:gdLst>
                <a:gd name="T0" fmla="*/ 0 w 154"/>
                <a:gd name="T1" fmla="*/ 15875 h 4"/>
                <a:gd name="T2" fmla="*/ 3897 w 154"/>
                <a:gd name="T3" fmla="*/ 0 h 4"/>
                <a:gd name="T4" fmla="*/ 584489 w 154"/>
                <a:gd name="T5" fmla="*/ 0 h 4"/>
                <a:gd name="T6" fmla="*/ 600075 w 154"/>
                <a:gd name="T7" fmla="*/ 15875 h 4"/>
                <a:gd name="T8" fmla="*/ 0 w 154"/>
                <a:gd name="T9" fmla="*/ 15875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4" h="4">
                  <a:moveTo>
                    <a:pt x="0" y="4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3" y="0"/>
                    <a:pt x="154" y="2"/>
                    <a:pt x="154" y="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CDD0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78" name="íṧlïdê"/>
            <p:cNvSpPr>
              <a:spLocks/>
            </p:cNvSpPr>
            <p:nvPr/>
          </p:nvSpPr>
          <p:spPr bwMode="auto">
            <a:xfrm>
              <a:off x="6864351" y="3592513"/>
              <a:ext cx="98425" cy="444500"/>
            </a:xfrm>
            <a:custGeom>
              <a:avLst/>
              <a:gdLst>
                <a:gd name="T0" fmla="*/ 3937 w 25"/>
                <a:gd name="T1" fmla="*/ 417206 h 114"/>
                <a:gd name="T2" fmla="*/ 0 w 25"/>
                <a:gd name="T3" fmla="*/ 444500 h 114"/>
                <a:gd name="T4" fmla="*/ 23622 w 25"/>
                <a:gd name="T5" fmla="*/ 425004 h 114"/>
                <a:gd name="T6" fmla="*/ 94488 w 25"/>
                <a:gd name="T7" fmla="*/ 15596 h 114"/>
                <a:gd name="T8" fmla="*/ 82677 w 25"/>
                <a:gd name="T9" fmla="*/ 0 h 114"/>
                <a:gd name="T10" fmla="*/ 78740 w 25"/>
                <a:gd name="T11" fmla="*/ 0 h 114"/>
                <a:gd name="T12" fmla="*/ 3937 w 25"/>
                <a:gd name="T13" fmla="*/ 417206 h 1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5" h="114">
                  <a:moveTo>
                    <a:pt x="1" y="107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3" y="114"/>
                    <a:pt x="5" y="112"/>
                    <a:pt x="6" y="109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5" y="2"/>
                    <a:pt x="23" y="0"/>
                    <a:pt x="21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1" y="107"/>
                  </a:lnTo>
                  <a:close/>
                </a:path>
              </a:pathLst>
            </a:custGeom>
            <a:solidFill>
              <a:srgbClr val="B5B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79" name="ïṩḷiḓê"/>
            <p:cNvSpPr>
              <a:spLocks/>
            </p:cNvSpPr>
            <p:nvPr/>
          </p:nvSpPr>
          <p:spPr bwMode="auto">
            <a:xfrm>
              <a:off x="6821488" y="4037013"/>
              <a:ext cx="592138" cy="34925"/>
            </a:xfrm>
            <a:custGeom>
              <a:avLst/>
              <a:gdLst>
                <a:gd name="T0" fmla="*/ 0 w 152"/>
                <a:gd name="T1" fmla="*/ 34925 h 9"/>
                <a:gd name="T2" fmla="*/ 549286 w 152"/>
                <a:gd name="T3" fmla="*/ 34925 h 9"/>
                <a:gd name="T4" fmla="*/ 568764 w 152"/>
                <a:gd name="T5" fmla="*/ 34925 h 9"/>
                <a:gd name="T6" fmla="*/ 592138 w 152"/>
                <a:gd name="T7" fmla="*/ 11642 h 9"/>
                <a:gd name="T8" fmla="*/ 592138 w 152"/>
                <a:gd name="T9" fmla="*/ 0 h 9"/>
                <a:gd name="T10" fmla="*/ 19478 w 152"/>
                <a:gd name="T11" fmla="*/ 0 h 9"/>
                <a:gd name="T12" fmla="*/ 19478 w 152"/>
                <a:gd name="T13" fmla="*/ 11642 h 9"/>
                <a:gd name="T14" fmla="*/ 0 w 152"/>
                <a:gd name="T15" fmla="*/ 34925 h 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52" h="9">
                  <a:moveTo>
                    <a:pt x="0" y="9"/>
                  </a:moveTo>
                  <a:cubicBezTo>
                    <a:pt x="141" y="9"/>
                    <a:pt x="141" y="9"/>
                    <a:pt x="141" y="9"/>
                  </a:cubicBezTo>
                  <a:cubicBezTo>
                    <a:pt x="146" y="9"/>
                    <a:pt x="146" y="9"/>
                    <a:pt x="146" y="9"/>
                  </a:cubicBezTo>
                  <a:cubicBezTo>
                    <a:pt x="149" y="9"/>
                    <a:pt x="152" y="6"/>
                    <a:pt x="152" y="3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6"/>
                    <a:pt x="3" y="9"/>
                    <a:pt x="0" y="9"/>
                  </a:cubicBezTo>
                  <a:close/>
                </a:path>
              </a:pathLst>
            </a:custGeom>
            <a:solidFill>
              <a:srgbClr val="CDD0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380" name="íSḷîḋè"/>
            <p:cNvSpPr>
              <a:spLocks noChangeArrowheads="1"/>
            </p:cNvSpPr>
            <p:nvPr/>
          </p:nvSpPr>
          <p:spPr bwMode="auto">
            <a:xfrm>
              <a:off x="5868988" y="3217863"/>
              <a:ext cx="42863" cy="47625"/>
            </a:xfrm>
            <a:prstGeom prst="ellipse">
              <a:avLst/>
            </a:prstGeom>
            <a:solidFill>
              <a:srgbClr val="4F1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  <p:sp>
          <p:nvSpPr>
            <p:cNvPr id="7381" name="iṩlïḍè"/>
            <p:cNvSpPr>
              <a:spLocks noChangeArrowheads="1"/>
            </p:cNvSpPr>
            <p:nvPr/>
          </p:nvSpPr>
          <p:spPr bwMode="auto">
            <a:xfrm>
              <a:off x="6019801" y="3217863"/>
              <a:ext cx="42863" cy="50800"/>
            </a:xfrm>
            <a:prstGeom prst="ellipse">
              <a:avLst/>
            </a:prstGeom>
            <a:solidFill>
              <a:srgbClr val="4F1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endParaRPr lang="zh-CN" altLang="zh-CN"/>
            </a:p>
          </p:txBody>
        </p:sp>
      </p:grp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237874" y="2495168"/>
            <a:ext cx="11338176" cy="1193254"/>
          </a:xfrm>
          <a:noFill/>
          <a:ln>
            <a:noFill/>
          </a:ln>
          <a:effectLst/>
        </p:spPr>
        <p:txBody>
          <a:bodyPr rtlCol="0"/>
          <a:lstStyle/>
          <a:p>
            <a:pPr defTabSz="914354" fontAlgn="auto">
              <a:spcAft>
                <a:spcPts val="0"/>
              </a:spcAft>
              <a:defRPr/>
            </a:pPr>
            <a:r>
              <a:rPr lang="en-US" altLang="zh-CN" sz="5400" b="0" dirty="0" err="1" smtClean="0">
                <a:latin typeface="+mj-ea"/>
              </a:rPr>
              <a:t>InfluxDB</a:t>
            </a:r>
            <a:r>
              <a:rPr lang="en-US" altLang="zh-CN" sz="5400" b="0" dirty="0" smtClean="0">
                <a:latin typeface="+mj-ea"/>
              </a:rPr>
              <a:t> </a:t>
            </a:r>
            <a:r>
              <a:rPr lang="en-US" altLang="zh-CN" sz="5400" b="0" dirty="0">
                <a:latin typeface="+mj-ea"/>
              </a:rPr>
              <a:t>&amp; </a:t>
            </a:r>
            <a:r>
              <a:rPr lang="en-US" altLang="zh-CN" sz="5400" b="0" dirty="0" err="1">
                <a:latin typeface="+mj-ea"/>
              </a:rPr>
              <a:t>Monokot</a:t>
            </a:r>
            <a:r>
              <a:rPr lang="en-US" altLang="zh-CN" sz="5400" b="0" dirty="0">
                <a:latin typeface="+mj-ea"/>
              </a:rPr>
              <a:t> </a:t>
            </a:r>
            <a:r>
              <a:rPr lang="en-US" altLang="zh-CN" sz="5400" b="0" dirty="0" smtClean="0">
                <a:latin typeface="+mj-ea"/>
              </a:rPr>
              <a:t>&amp;Flask </a:t>
            </a:r>
            <a:endParaRPr lang="zh-CN" altLang="en-US" sz="5400" b="0" dirty="0">
              <a:latin typeface="+mj-ea"/>
            </a:endParaRPr>
          </a:p>
        </p:txBody>
      </p:sp>
      <p:sp>
        <p:nvSpPr>
          <p:cNvPr id="7172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621213" y="4193119"/>
            <a:ext cx="2913062" cy="468313"/>
          </a:xfrm>
        </p:spPr>
        <p:txBody>
          <a:bodyPr/>
          <a:lstStyle/>
          <a:p>
            <a:r>
              <a:rPr lang="zh-CN" altLang="en-US" sz="3200" dirty="0" smtClean="0"/>
              <a:t>苏安东</a:t>
            </a:r>
            <a:endParaRPr lang="en-US" altLang="zh-CN" sz="3200" dirty="0" smtClean="0"/>
          </a:p>
        </p:txBody>
      </p:sp>
      <p:sp>
        <p:nvSpPr>
          <p:cNvPr id="7173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9477375" y="6592888"/>
            <a:ext cx="2914650" cy="247650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su600.cn</a:t>
            </a:r>
            <a:endParaRPr lang="en-US" altLang="en-US" dirty="0" smtClean="0">
              <a:solidFill>
                <a:schemeClr val="bg1"/>
              </a:solidFill>
            </a:endParaRPr>
          </a:p>
        </p:txBody>
      </p:sp>
      <p:grpSp>
        <p:nvGrpSpPr>
          <p:cNvPr id="7175" name="组合 16"/>
          <p:cNvGrpSpPr>
            <a:grpSpLocks/>
          </p:cNvGrpSpPr>
          <p:nvPr/>
        </p:nvGrpSpPr>
        <p:grpSpPr bwMode="auto">
          <a:xfrm>
            <a:off x="4621213" y="5614988"/>
            <a:ext cx="3413125" cy="1250950"/>
            <a:chOff x="675908" y="693106"/>
            <a:chExt cx="9053516" cy="3321826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BB88046-DA0C-4D62-ABE0-DF4F219BC41E}"/>
                </a:ext>
              </a:extLst>
            </p:cNvPr>
            <p:cNvSpPr txBox="1"/>
            <p:nvPr/>
          </p:nvSpPr>
          <p:spPr>
            <a:xfrm>
              <a:off x="675908" y="693106"/>
              <a:ext cx="2769328" cy="3321826"/>
            </a:xfrm>
            <a:prstGeom prst="rect">
              <a:avLst/>
            </a:prstGeom>
            <a:noFill/>
          </p:spPr>
          <p:txBody>
            <a:bodyPr wrap="none">
              <a:prstTxWarp prst="textPlain">
                <a:avLst/>
              </a:prstTxWarp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600" dirty="0">
                  <a:solidFill>
                    <a:srgbClr val="C00000">
                      <a:alpha val="34000"/>
                    </a:srgbClr>
                  </a:solidFill>
                  <a:latin typeface="Impact" panose="020B0806030902050204" pitchFamily="34" charset="0"/>
                  <a:ea typeface="+mn-ea"/>
                </a:rPr>
                <a:t>2</a:t>
              </a:r>
              <a:endParaRPr lang="zh-CN" altLang="en-US" sz="9600" dirty="0">
                <a:solidFill>
                  <a:srgbClr val="C00000">
                    <a:alpha val="34000"/>
                  </a:srgbClr>
                </a:solidFill>
                <a:latin typeface="Impact" panose="020B0806030902050204" pitchFamily="34" charset="0"/>
                <a:ea typeface="+mn-ea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6D4D4DA-FA36-4DDE-8DFE-C3548A560484}"/>
                </a:ext>
              </a:extLst>
            </p:cNvPr>
            <p:cNvSpPr txBox="1"/>
            <p:nvPr/>
          </p:nvSpPr>
          <p:spPr>
            <a:xfrm>
              <a:off x="2770637" y="693106"/>
              <a:ext cx="2769328" cy="3321826"/>
            </a:xfrm>
            <a:prstGeom prst="rect">
              <a:avLst/>
            </a:prstGeom>
            <a:noFill/>
          </p:spPr>
          <p:txBody>
            <a:bodyPr wrap="none">
              <a:prstTxWarp prst="textPlain">
                <a:avLst/>
              </a:prstTxWarp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600" dirty="0">
                  <a:solidFill>
                    <a:srgbClr val="C00000">
                      <a:alpha val="34000"/>
                    </a:srgbClr>
                  </a:solidFill>
                  <a:latin typeface="Impact" panose="020B0806030902050204" pitchFamily="34" charset="0"/>
                  <a:ea typeface="+mn-ea"/>
                </a:rPr>
                <a:t>0</a:t>
              </a:r>
              <a:endParaRPr lang="zh-CN" altLang="en-US" sz="9600" dirty="0">
                <a:solidFill>
                  <a:srgbClr val="C00000">
                    <a:alpha val="34000"/>
                  </a:srgbClr>
                </a:solidFill>
                <a:latin typeface="Impact" panose="020B0806030902050204" pitchFamily="34" charset="0"/>
                <a:ea typeface="+mn-ea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FF425B85-D13B-4D06-9EBD-A57DA15BAE62}"/>
                </a:ext>
              </a:extLst>
            </p:cNvPr>
            <p:cNvSpPr txBox="1"/>
            <p:nvPr/>
          </p:nvSpPr>
          <p:spPr>
            <a:xfrm>
              <a:off x="4865366" y="693106"/>
              <a:ext cx="2769328" cy="3321826"/>
            </a:xfrm>
            <a:prstGeom prst="rect">
              <a:avLst/>
            </a:prstGeom>
            <a:noFill/>
          </p:spPr>
          <p:txBody>
            <a:bodyPr wrap="none">
              <a:prstTxWarp prst="textPlain">
                <a:avLst/>
              </a:prstTxWarp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600" dirty="0" smtClean="0">
                  <a:solidFill>
                    <a:srgbClr val="C00000">
                      <a:alpha val="34000"/>
                    </a:srgbClr>
                  </a:solidFill>
                  <a:latin typeface="Impact" panose="020B0806030902050204" pitchFamily="34" charset="0"/>
                  <a:ea typeface="+mn-ea"/>
                </a:rPr>
                <a:t>2</a:t>
              </a:r>
              <a:endParaRPr lang="zh-CN" altLang="en-US" sz="9600" dirty="0">
                <a:solidFill>
                  <a:srgbClr val="C00000">
                    <a:alpha val="34000"/>
                  </a:srgbClr>
                </a:solidFill>
                <a:latin typeface="Impact" panose="020B0806030902050204" pitchFamily="34" charset="0"/>
                <a:ea typeface="+mn-ea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8E90643-75C2-4D2E-844E-02C863EB4658}"/>
                </a:ext>
              </a:extLst>
            </p:cNvPr>
            <p:cNvSpPr txBox="1"/>
            <p:nvPr/>
          </p:nvSpPr>
          <p:spPr>
            <a:xfrm>
              <a:off x="6960096" y="693106"/>
              <a:ext cx="2769328" cy="3321826"/>
            </a:xfrm>
            <a:prstGeom prst="rect">
              <a:avLst/>
            </a:prstGeom>
            <a:noFill/>
          </p:spPr>
          <p:txBody>
            <a:bodyPr wrap="none">
              <a:prstTxWarp prst="textPlain">
                <a:avLst/>
              </a:prstTxWarp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600" dirty="0">
                  <a:solidFill>
                    <a:srgbClr val="C00000">
                      <a:alpha val="34000"/>
                    </a:srgbClr>
                  </a:solidFill>
                  <a:latin typeface="Impact" panose="020B0806030902050204" pitchFamily="34" charset="0"/>
                  <a:ea typeface="+mn-ea"/>
                </a:rPr>
                <a:t>0</a:t>
              </a:r>
              <a:endParaRPr lang="zh-CN" altLang="en-US" sz="9600" dirty="0">
                <a:solidFill>
                  <a:srgbClr val="C00000">
                    <a:alpha val="34000"/>
                  </a:srgbClr>
                </a:solidFill>
                <a:latin typeface="Impact" panose="020B0806030902050204" pitchFamily="34" charset="0"/>
                <a:ea typeface="+mn-ea"/>
              </a:endParaRPr>
            </a:p>
          </p:txBody>
        </p:sp>
      </p:grpSp>
      <p:sp>
        <p:nvSpPr>
          <p:cNvPr id="7177" name="日期占位符 4"/>
          <p:cNvSpPr txBox="1">
            <a:spLocks/>
          </p:cNvSpPr>
          <p:nvPr/>
        </p:nvSpPr>
        <p:spPr bwMode="auto">
          <a:xfrm>
            <a:off x="10188575" y="6386513"/>
            <a:ext cx="1387475" cy="20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912813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5613" defTabSz="9128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912813" defTabSz="9128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370013" defTabSz="9128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1827213" defTabSz="9128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284413" defTabSz="912813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741613" defTabSz="912813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198813" defTabSz="912813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656013" defTabSz="912813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fld id="{F0E6E595-1636-459C-BC9C-DF04667C5E64}" type="datetime1">
              <a:rPr lang="zh-CN" altLang="en-US" sz="1800">
                <a:solidFill>
                  <a:schemeClr val="bg2"/>
                </a:solidFill>
              </a:rPr>
              <a:pPr algn="ctr" eaLnBrk="1" hangingPunct="1">
                <a:buFont typeface="Arial" panose="020B0604020202020204" pitchFamily="34" charset="0"/>
                <a:buNone/>
              </a:pPr>
              <a:t>2020-2-28</a:t>
            </a:fld>
            <a:endParaRPr lang="zh-CN" altLang="en-US" sz="1500">
              <a:solidFill>
                <a:schemeClr val="bg2"/>
              </a:solidFill>
            </a:endParaRPr>
          </a:p>
        </p:txBody>
      </p:sp>
      <p:pic>
        <p:nvPicPr>
          <p:cNvPr id="7178" name="图片 2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46328" y1="50602" x2="46328" y2="50602"/>
                        <a14:foregroundMark x1="39266" y1="72289" x2="68644" y2="67169"/>
                        <a14:foregroundMark x1="65254" y1="45482" x2="50565" y2="43373"/>
                        <a14:foregroundMark x1="36723" y1="45482" x2="62429" y2="469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025" y="244475"/>
            <a:ext cx="1470025" cy="1382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+mn-ea"/>
              </a:rPr>
              <a:t>2 </a:t>
            </a:r>
            <a:r>
              <a:rPr lang="en-US" altLang="zh-CN" sz="3200" dirty="0" err="1" smtClean="0">
                <a:solidFill>
                  <a:schemeClr val="bg1"/>
                </a:solidFill>
                <a:latin typeface="+mn-ea"/>
              </a:rPr>
              <a:t>Monokot</a:t>
            </a:r>
            <a:r>
              <a:rPr lang="en-US" altLang="zh-CN" sz="3200" dirty="0" smtClean="0">
                <a:solidFill>
                  <a:schemeClr val="bg1"/>
                </a:solidFill>
                <a:latin typeface="+mn-ea"/>
              </a:rPr>
              <a:t> Server</a:t>
            </a:r>
            <a:r>
              <a:rPr lang="en-US" altLang="zh-CN" sz="2400" dirty="0" smtClean="0">
                <a:solidFill>
                  <a:schemeClr val="bg1"/>
                </a:solidFill>
                <a:latin typeface="+mn-ea"/>
              </a:rPr>
              <a:t>.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597C8F-08CF-48FB-8EE5-BD4EB8B7FEB9}" type="datetime1">
              <a:rPr lang="zh-CN" altLang="en-US" smtClean="0"/>
              <a:pPr>
                <a:defRPr/>
              </a:pPr>
              <a:t>2020-2-28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D1BAE40-7E19-4C9D-8DAD-95598F0767CF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117" y="1228994"/>
            <a:ext cx="9624782" cy="4691071"/>
          </a:xfrm>
          <a:prstGeom prst="rect">
            <a:avLst/>
          </a:prstGeom>
        </p:spPr>
      </p:pic>
      <p:pic>
        <p:nvPicPr>
          <p:cNvPr id="7170" name="Picture 2" descr="什 么 是 M 。 nok 。 t 服 务 器 ？ &#10;Monop ℃ tse 艹 《 是 + 台 的 0 跹 」 A 服 务 器 ， 专 为 分 布 式 工 业 自 动 化 系 统 0 化 L0040 和 物 联 网 而 设 计 。 该 服 务 器 湖 。 “ 和 Li × &#10;操 作 系 统 以 及 x ／ 跹4 和 ARM ／ 点 RM64 埂 件 + 台 兼 容 。 &#10;与 外 部 设 和 服 务 交 互 的 受 支 持 驱 动 程 序 &#10;M 跹 P 和 M000 上 RTLI &#10;涯 过 以 太 网 的 西 门 子 设 蚤 的 S7 协 议 &#10;SNMPv1 和 SNMPv2c &#10;00 祀 日 连 接 器 （ 将 时 间 序 列 字 段 表 亍 为 0P0 」 Al 页 〕 &#10;· 乇 〔 二 5287C 一 5 一 1 24 0 〔 二 P 吓 端 〕 &#10;该 服 务 器 为 以 下 数 库 提 供 了 《 安 时 间 序 列 存 储 工 业 数 的 可 能 性 &#10;00L 以 匚 旧 &#10;M00g22 〔 和 兼 容 的 面 向 文 性 的 数 庭 库 二 Micr Azu 《 m 2 &#10;M00g0 生 s Am 三 二 00 00 moD 引 &#10;i 虱 +1 功 能 &#10;OP 〔 」 &#10;HTTPS &#10;该 服 务 器 支 恃 远 程 管 理 ， 这 使 得 无 需 图 形 外 壳 即 可 将 其 部 署 在 操 作 系 统 上 。 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362" y="1159063"/>
            <a:ext cx="8473760" cy="5321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3143892" y="2917861"/>
            <a:ext cx="3656120" cy="1119883"/>
          </a:xfrm>
          <a:prstGeom prst="rect">
            <a:avLst/>
          </a:prstGeom>
          <a:noFill/>
          <a:ln w="571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3143892" y="4500080"/>
            <a:ext cx="3656120" cy="534257"/>
          </a:xfrm>
          <a:prstGeom prst="rect">
            <a:avLst/>
          </a:prstGeom>
          <a:noFill/>
          <a:ln w="571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22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+mn-ea"/>
              </a:rPr>
              <a:t>2 </a:t>
            </a:r>
            <a:r>
              <a:rPr lang="en-US" altLang="zh-CN" sz="3200" dirty="0" err="1" smtClean="0">
                <a:solidFill>
                  <a:schemeClr val="bg1"/>
                </a:solidFill>
                <a:latin typeface="+mn-ea"/>
              </a:rPr>
              <a:t>Monokot</a:t>
            </a:r>
            <a:r>
              <a:rPr lang="en-US" altLang="zh-CN" sz="3200" dirty="0" smtClean="0">
                <a:solidFill>
                  <a:schemeClr val="bg1"/>
                </a:solidFill>
                <a:latin typeface="+mn-ea"/>
              </a:rPr>
              <a:t> Server</a:t>
            </a:r>
            <a:r>
              <a:rPr lang="en-US" altLang="zh-CN" sz="2400" dirty="0" smtClean="0">
                <a:solidFill>
                  <a:schemeClr val="bg1"/>
                </a:solidFill>
                <a:latin typeface="+mn-ea"/>
              </a:rPr>
              <a:t>.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597C8F-08CF-48FB-8EE5-BD4EB8B7FEB9}" type="datetime1">
              <a:rPr lang="zh-CN" altLang="en-US" smtClean="0"/>
              <a:pPr>
                <a:defRPr/>
              </a:pPr>
              <a:t>2020-2-28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D1BAE40-7E19-4C9D-8DAD-95598F0767CF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130" y="1486858"/>
            <a:ext cx="9659720" cy="4342684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1417834" y="5956215"/>
            <a:ext cx="90309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544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+mn-ea"/>
              </a:rPr>
              <a:t>2 </a:t>
            </a:r>
            <a:r>
              <a:rPr lang="en-US" altLang="zh-CN" sz="3200" dirty="0" err="1" smtClean="0">
                <a:solidFill>
                  <a:schemeClr val="bg1"/>
                </a:solidFill>
                <a:latin typeface="+mn-ea"/>
              </a:rPr>
              <a:t>Monokot</a:t>
            </a:r>
            <a:r>
              <a:rPr lang="en-US" altLang="zh-CN" sz="3200" dirty="0" smtClean="0">
                <a:solidFill>
                  <a:schemeClr val="bg1"/>
                </a:solidFill>
                <a:latin typeface="+mn-ea"/>
              </a:rPr>
              <a:t> Server</a:t>
            </a:r>
            <a:r>
              <a:rPr lang="en-US" altLang="zh-CN" sz="2400" dirty="0" smtClean="0">
                <a:solidFill>
                  <a:schemeClr val="bg1"/>
                </a:solidFill>
                <a:latin typeface="+mn-ea"/>
              </a:rPr>
              <a:t>.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597C8F-08CF-48FB-8EE5-BD4EB8B7FEB9}" type="datetime1">
              <a:rPr lang="zh-CN" altLang="en-US" smtClean="0"/>
              <a:pPr>
                <a:defRPr/>
              </a:pPr>
              <a:t>2020-2-28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D1BAE40-7E19-4C9D-8DAD-95598F0767CF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170254" y="1088640"/>
            <a:ext cx="5305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rgbClr val="0070C0"/>
                </a:solidFill>
                <a:latin typeface="+mn-ea"/>
                <a:ea typeface="+mn-ea"/>
              </a:rPr>
              <a:t>MPS</a:t>
            </a:r>
            <a:r>
              <a:rPr lang="zh-CN" altLang="en-US" sz="2400" b="1" dirty="0" smtClean="0">
                <a:solidFill>
                  <a:srgbClr val="0070C0"/>
                </a:solidFill>
                <a:latin typeface="+mn-ea"/>
                <a:ea typeface="+mn-ea"/>
              </a:rPr>
              <a:t>系统</a:t>
            </a:r>
            <a:r>
              <a:rPr lang="en-US" altLang="zh-CN" sz="2400" b="1" dirty="0" smtClean="0">
                <a:solidFill>
                  <a:srgbClr val="0070C0"/>
                </a:solidFill>
                <a:latin typeface="+mn-ea"/>
                <a:ea typeface="+mn-ea"/>
              </a:rPr>
              <a:t>OPC UA Server</a:t>
            </a:r>
            <a:r>
              <a:rPr lang="zh-CN" altLang="en-US" sz="2400" b="1" dirty="0">
                <a:solidFill>
                  <a:srgbClr val="0070C0"/>
                </a:solidFill>
                <a:latin typeface="+mn-ea"/>
                <a:ea typeface="+mn-ea"/>
              </a:rPr>
              <a:t>演示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1089060" y="1610246"/>
            <a:ext cx="9626886" cy="233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 descr="Monokot Server Administrator - &#10;File Edit Tools Help &#10;Raspi49 (192.168.100.149:9881) &#10;U &#10;Update Time (UTC) &#10;x &#10;Settings &#10;Server Explorer &#10;Undo &#10;Redo &#10;Sync &#10;Upload &#10;Config &#10;Download &#10;Config &#10;X &#10;X &#10;General &#10;Devices &#10;ags &#10;General &#10;Tags &#10;Stores &#10;Time Series &#10;opc UA &#10;Roles &#10;Online... &#10;New Group &#10;Tags &#10;Button &#10;Senso &#10;Import CSV... &#10;Export CSV... — &#10;Name &#10;GIBGI &#10;GIBG2 &#10;GIBG3 &#10;C2BG1 &#10;C2BG2 &#10;C2BG3 &#10;SFI &#10;SF2 &#10;SF4 &#10;SF3 &#10;SF5 &#10;Access Rights &#10;Change Trigger &#10;Group Action &#10;Device &#10;Device 1 &#10;Device 1 &#10;Device 1 &#10;Device 1 &#10;Device 1 &#10;Device 1 &#10;Device 1 &#10;Device 1 &#10;Device 1 &#10;Device 1 &#10;Device 1 &#10;Device 1 &#10;Read/Write &#10;Status,Value &#10;Go Onli &#10;New Tag &#10;ddress &#10;I,XIO.O &#10;I,XIO.I &#10;Search tag... &#10;Access &#10;Read/Write &#10;Read/Write &#10;Read/Write &#10;Read/Write &#10;Read/Write &#10;Read/Write &#10;Read/Write &#10;Read/Write &#10;Read/Write &#10;Read/Write &#10;Read/Write &#10;Read/Write &#10;Actual &#10;False &#10;True &#10;True &#10;True &#10;False &#10;True &#10;False &#10;True &#10;False &#10;False &#10;True &#10;False &#10;Raw &#10;False &#10;True &#10;True &#10;True &#10;False &#10;True &#10;False &#10;True &#10;False &#10;False &#10;True &#10;False &#10;Status &#10;Good &#10;Good &#10;Good &#10;Good &#10;Good &#10;Good &#10;Good &#10;Good &#10;Good &#10;Good &#10;Good &#10;Good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197" y="1792528"/>
            <a:ext cx="8949791" cy="4495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7937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597C8F-08CF-48FB-8EE5-BD4EB8B7FEB9}" type="datetime1">
              <a:rPr lang="zh-CN" altLang="en-US" smtClean="0"/>
              <a:pPr>
                <a:defRPr/>
              </a:pPr>
              <a:t>2020-2-28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D1BAE40-7E19-4C9D-8DAD-95598F0767CF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 bwMode="auto">
          <a:xfrm>
            <a:off x="669924" y="195640"/>
            <a:ext cx="10850563" cy="81176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just" eaLnBrk="1" hangingPunct="1"/>
            <a:r>
              <a:rPr lang="en-US" altLang="zh-CN" sz="3200" dirty="0" smtClean="0">
                <a:solidFill>
                  <a:schemeClr val="bg1"/>
                </a:solidFill>
                <a:latin typeface="+mn-ea"/>
              </a:rPr>
              <a:t>3 </a:t>
            </a:r>
            <a:r>
              <a:rPr lang="en-US" altLang="zh-CN" sz="3200" dirty="0" smtClean="0">
                <a:solidFill>
                  <a:schemeClr val="bg1"/>
                </a:solidFill>
              </a:rPr>
              <a:t>Flask-Bootstrap</a:t>
            </a:r>
          </a:p>
        </p:txBody>
      </p:sp>
      <p:sp>
        <p:nvSpPr>
          <p:cNvPr id="2" name="矩形 1"/>
          <p:cNvSpPr/>
          <p:nvPr/>
        </p:nvSpPr>
        <p:spPr>
          <a:xfrm>
            <a:off x="1148862" y="1409112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3200" b="1" dirty="0" smtClean="0">
                <a:latin typeface="PingFangSC"/>
              </a:rPr>
              <a:t>工业互联网数据采集系统软件</a:t>
            </a:r>
            <a:endParaRPr lang="zh-CN" altLang="en-US" sz="32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1008696" y="2301061"/>
            <a:ext cx="625646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Python Flask,</a:t>
            </a:r>
            <a:r>
              <a:rPr lang="zh-CN" altLang="en-US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跨平台</a:t>
            </a:r>
            <a:endParaRPr lang="en-US" altLang="zh-CN" sz="2400" dirty="0">
              <a:solidFill>
                <a:schemeClr val="accent4">
                  <a:lumMod val="50000"/>
                </a:schemeClr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Bootstrap</a:t>
            </a:r>
            <a:r>
              <a:rPr lang="zh-CN" altLang="en-US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，</a:t>
            </a:r>
            <a:r>
              <a:rPr lang="en-US" altLang="zh-CN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Web GUI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Docker</a:t>
            </a:r>
            <a:r>
              <a:rPr lang="zh-CN" altLang="en-US" sz="2400" dirty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 </a:t>
            </a:r>
            <a:r>
              <a:rPr lang="en-US" altLang="zh-CN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Nginx</a:t>
            </a:r>
            <a:r>
              <a:rPr lang="zh-CN" altLang="en-US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托管</a:t>
            </a:r>
            <a:endParaRPr lang="en-US" altLang="zh-CN" sz="2400" dirty="0" smtClean="0">
              <a:solidFill>
                <a:schemeClr val="accent4">
                  <a:lumMod val="50000"/>
                </a:schemeClr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多协议兼容，</a:t>
            </a:r>
            <a:r>
              <a:rPr lang="en-US" altLang="zh-CN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S7/ADS/CIP/Modbus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OPC UA Client/Server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TSDB</a:t>
            </a:r>
            <a:r>
              <a:rPr lang="zh-CN" altLang="en-US" sz="2400" dirty="0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，</a:t>
            </a:r>
            <a:r>
              <a:rPr lang="en-US" altLang="zh-CN" sz="2400" dirty="0" err="1" smtClean="0">
                <a:solidFill>
                  <a:schemeClr val="accent4">
                    <a:lumMod val="50000"/>
                  </a:schemeClr>
                </a:solidFill>
                <a:latin typeface="+mn-ea"/>
                <a:ea typeface="+mn-ea"/>
              </a:rPr>
              <a:t>InfluxDB</a:t>
            </a:r>
            <a:endParaRPr lang="zh-CN" altLang="en-US" sz="2400" dirty="0">
              <a:solidFill>
                <a:schemeClr val="accent4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088922" y="5258484"/>
            <a:ext cx="1430216" cy="48064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Device2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7549661" y="3587965"/>
            <a:ext cx="2508738" cy="103158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My Application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6529754" y="5258484"/>
            <a:ext cx="1430216" cy="4806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Device1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9648090" y="5258484"/>
            <a:ext cx="1430216" cy="48064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Device3</a:t>
            </a:r>
            <a:endParaRPr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778" y="2366864"/>
            <a:ext cx="2910843" cy="582168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7699" y="2351950"/>
            <a:ext cx="2642633" cy="660658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10492154" y="2441071"/>
            <a:ext cx="1567595" cy="48064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</a:rPr>
              <a:t>Cloud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cxnSp>
        <p:nvCxnSpPr>
          <p:cNvPr id="21" name="直接箭头连接符 20"/>
          <p:cNvCxnSpPr>
            <a:stCxn id="10" idx="0"/>
            <a:endCxn id="13" idx="2"/>
          </p:cNvCxnSpPr>
          <p:nvPr/>
        </p:nvCxnSpPr>
        <p:spPr>
          <a:xfrm flipV="1">
            <a:off x="8804030" y="4619550"/>
            <a:ext cx="0" cy="638934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V="1">
            <a:off x="8768860" y="2949032"/>
            <a:ext cx="0" cy="638934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3" idx="0"/>
          </p:cNvCxnSpPr>
          <p:nvPr/>
        </p:nvCxnSpPr>
        <p:spPr>
          <a:xfrm flipH="1" flipV="1">
            <a:off x="6131169" y="3012608"/>
            <a:ext cx="2672861" cy="575357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13" idx="0"/>
            <a:endCxn id="19" idx="2"/>
          </p:cNvCxnSpPr>
          <p:nvPr/>
        </p:nvCxnSpPr>
        <p:spPr>
          <a:xfrm flipV="1">
            <a:off x="8804030" y="2921717"/>
            <a:ext cx="2471922" cy="666248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endCxn id="13" idx="2"/>
          </p:cNvCxnSpPr>
          <p:nvPr/>
        </p:nvCxnSpPr>
        <p:spPr>
          <a:xfrm flipV="1">
            <a:off x="7244862" y="4619550"/>
            <a:ext cx="1559168" cy="616946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15" idx="0"/>
            <a:endCxn id="13" idx="2"/>
          </p:cNvCxnSpPr>
          <p:nvPr/>
        </p:nvCxnSpPr>
        <p:spPr>
          <a:xfrm flipH="1" flipV="1">
            <a:off x="8804030" y="4619550"/>
            <a:ext cx="1559168" cy="638934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36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597C8F-08CF-48FB-8EE5-BD4EB8B7FEB9}" type="datetime1">
              <a:rPr lang="zh-CN" altLang="en-US" smtClean="0"/>
              <a:pPr>
                <a:defRPr/>
              </a:pPr>
              <a:t>2020-2-28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D1BAE40-7E19-4C9D-8DAD-95598F0767CF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 bwMode="auto">
          <a:xfrm>
            <a:off x="669924" y="195640"/>
            <a:ext cx="10850563" cy="81176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just" eaLnBrk="1" hangingPunct="1"/>
            <a:r>
              <a:rPr lang="en-US" altLang="zh-CN" sz="3200" dirty="0" smtClean="0">
                <a:solidFill>
                  <a:schemeClr val="bg1"/>
                </a:solidFill>
                <a:latin typeface="+mn-ea"/>
              </a:rPr>
              <a:t>3 </a:t>
            </a:r>
            <a:r>
              <a:rPr lang="en-US" altLang="zh-CN" sz="3200" dirty="0" smtClean="0">
                <a:solidFill>
                  <a:schemeClr val="bg1"/>
                </a:solidFill>
              </a:rPr>
              <a:t>Flask-Bootstrap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006" y="1224366"/>
            <a:ext cx="9548316" cy="470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988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597C8F-08CF-48FB-8EE5-BD4EB8B7FEB9}" type="datetime1">
              <a:rPr lang="zh-CN" altLang="en-US" smtClean="0"/>
              <a:pPr>
                <a:defRPr/>
              </a:pPr>
              <a:t>2020-2-28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D1BAE40-7E19-4C9D-8DAD-95598F0767CF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 bwMode="auto">
          <a:xfrm>
            <a:off x="669924" y="195640"/>
            <a:ext cx="10850563" cy="81176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just" eaLnBrk="1" hangingPunct="1"/>
            <a:r>
              <a:rPr lang="en-US" altLang="zh-CN" sz="3200" dirty="0" smtClean="0">
                <a:solidFill>
                  <a:schemeClr val="bg1"/>
                </a:solidFill>
                <a:latin typeface="+mn-ea"/>
              </a:rPr>
              <a:t>3 </a:t>
            </a:r>
            <a:r>
              <a:rPr lang="en-US" altLang="zh-CN" sz="3200" dirty="0" smtClean="0">
                <a:solidFill>
                  <a:schemeClr val="bg1"/>
                </a:solidFill>
              </a:rPr>
              <a:t>Flask-Bootstrap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813" y="1422810"/>
            <a:ext cx="10544784" cy="457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69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597C8F-08CF-48FB-8EE5-BD4EB8B7FEB9}" type="datetime1">
              <a:rPr lang="zh-CN" altLang="en-US" smtClean="0"/>
              <a:pPr>
                <a:defRPr/>
              </a:pPr>
              <a:t>2020-2-28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D1BAE40-7E19-4C9D-8DAD-95598F0767CF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 bwMode="auto">
          <a:xfrm>
            <a:off x="669924" y="195640"/>
            <a:ext cx="10850563" cy="81176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just" eaLnBrk="1" hangingPunct="1"/>
            <a:r>
              <a:rPr lang="en-US" altLang="zh-CN" sz="3200" dirty="0" smtClean="0">
                <a:solidFill>
                  <a:schemeClr val="bg1"/>
                </a:solidFill>
                <a:latin typeface="+mn-ea"/>
              </a:rPr>
              <a:t>3 </a:t>
            </a:r>
            <a:r>
              <a:rPr lang="en-US" altLang="zh-CN" sz="3200" dirty="0" smtClean="0">
                <a:solidFill>
                  <a:schemeClr val="bg1"/>
                </a:solidFill>
              </a:rPr>
              <a:t>Flask-Bootstrap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149" y="1155895"/>
            <a:ext cx="10202102" cy="509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54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F4A9425-6528-4782-A738-982A41E38201}"/>
              </a:ext>
            </a:extLst>
          </p:cNvPr>
          <p:cNvGrpSpPr/>
          <p:nvPr/>
        </p:nvGrpSpPr>
        <p:grpSpPr>
          <a:xfrm>
            <a:off x="4315315" y="1821407"/>
            <a:ext cx="5093798" cy="2376521"/>
            <a:chOff x="2855913" y="-477838"/>
            <a:chExt cx="5757862" cy="2501900"/>
          </a:xfrm>
          <a:solidFill>
            <a:schemeClr val="accent1"/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5593E324-718B-4BDE-A814-D8F20D970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5913" y="76200"/>
              <a:ext cx="1317625" cy="1687513"/>
            </a:xfrm>
            <a:custGeom>
              <a:avLst/>
              <a:gdLst>
                <a:gd name="T0" fmla="*/ 557 w 702"/>
                <a:gd name="T1" fmla="*/ 136 h 898"/>
                <a:gd name="T2" fmla="*/ 681 w 702"/>
                <a:gd name="T3" fmla="*/ 72 h 898"/>
                <a:gd name="T4" fmla="*/ 700 w 702"/>
                <a:gd name="T5" fmla="*/ 55 h 898"/>
                <a:gd name="T6" fmla="*/ 673 w 702"/>
                <a:gd name="T7" fmla="*/ 31 h 898"/>
                <a:gd name="T8" fmla="*/ 656 w 702"/>
                <a:gd name="T9" fmla="*/ 16 h 898"/>
                <a:gd name="T10" fmla="*/ 569 w 702"/>
                <a:gd name="T11" fmla="*/ 21 h 898"/>
                <a:gd name="T12" fmla="*/ 286 w 702"/>
                <a:gd name="T13" fmla="*/ 79 h 898"/>
                <a:gd name="T14" fmla="*/ 38 w 702"/>
                <a:gd name="T15" fmla="*/ 130 h 898"/>
                <a:gd name="T16" fmla="*/ 4 w 702"/>
                <a:gd name="T17" fmla="*/ 193 h 898"/>
                <a:gd name="T18" fmla="*/ 34 w 702"/>
                <a:gd name="T19" fmla="*/ 231 h 898"/>
                <a:gd name="T20" fmla="*/ 216 w 702"/>
                <a:gd name="T21" fmla="*/ 210 h 898"/>
                <a:gd name="T22" fmla="*/ 381 w 702"/>
                <a:gd name="T23" fmla="*/ 176 h 898"/>
                <a:gd name="T24" fmla="*/ 374 w 702"/>
                <a:gd name="T25" fmla="*/ 216 h 898"/>
                <a:gd name="T26" fmla="*/ 351 w 702"/>
                <a:gd name="T27" fmla="*/ 487 h 898"/>
                <a:gd name="T28" fmla="*/ 338 w 702"/>
                <a:gd name="T29" fmla="*/ 716 h 898"/>
                <a:gd name="T30" fmla="*/ 329 w 702"/>
                <a:gd name="T31" fmla="*/ 755 h 898"/>
                <a:gd name="T32" fmla="*/ 350 w 702"/>
                <a:gd name="T33" fmla="*/ 771 h 898"/>
                <a:gd name="T34" fmla="*/ 350 w 702"/>
                <a:gd name="T35" fmla="*/ 799 h 898"/>
                <a:gd name="T36" fmla="*/ 345 w 702"/>
                <a:gd name="T37" fmla="*/ 843 h 898"/>
                <a:gd name="T38" fmla="*/ 358 w 702"/>
                <a:gd name="T39" fmla="*/ 840 h 898"/>
                <a:gd name="T40" fmla="*/ 397 w 702"/>
                <a:gd name="T41" fmla="*/ 885 h 898"/>
                <a:gd name="T42" fmla="*/ 402 w 702"/>
                <a:gd name="T43" fmla="*/ 896 h 898"/>
                <a:gd name="T44" fmla="*/ 412 w 702"/>
                <a:gd name="T45" fmla="*/ 870 h 898"/>
                <a:gd name="T46" fmla="*/ 427 w 702"/>
                <a:gd name="T47" fmla="*/ 828 h 898"/>
                <a:gd name="T48" fmla="*/ 444 w 702"/>
                <a:gd name="T49" fmla="*/ 704 h 898"/>
                <a:gd name="T50" fmla="*/ 534 w 702"/>
                <a:gd name="T51" fmla="*/ 164 h 898"/>
                <a:gd name="T52" fmla="*/ 557 w 702"/>
                <a:gd name="T53" fmla="*/ 13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2" h="898">
                  <a:moveTo>
                    <a:pt x="557" y="136"/>
                  </a:moveTo>
                  <a:cubicBezTo>
                    <a:pt x="599" y="117"/>
                    <a:pt x="649" y="111"/>
                    <a:pt x="681" y="72"/>
                  </a:cubicBezTo>
                  <a:cubicBezTo>
                    <a:pt x="686" y="65"/>
                    <a:pt x="702" y="68"/>
                    <a:pt x="700" y="55"/>
                  </a:cubicBezTo>
                  <a:cubicBezTo>
                    <a:pt x="698" y="40"/>
                    <a:pt x="685" y="35"/>
                    <a:pt x="673" y="31"/>
                  </a:cubicBezTo>
                  <a:cubicBezTo>
                    <a:pt x="666" y="27"/>
                    <a:pt x="680" y="0"/>
                    <a:pt x="656" y="16"/>
                  </a:cubicBezTo>
                  <a:cubicBezTo>
                    <a:pt x="627" y="16"/>
                    <a:pt x="598" y="15"/>
                    <a:pt x="569" y="21"/>
                  </a:cubicBezTo>
                  <a:cubicBezTo>
                    <a:pt x="475" y="41"/>
                    <a:pt x="380" y="60"/>
                    <a:pt x="286" y="79"/>
                  </a:cubicBezTo>
                  <a:cubicBezTo>
                    <a:pt x="203" y="96"/>
                    <a:pt x="121" y="114"/>
                    <a:pt x="38" y="130"/>
                  </a:cubicBezTo>
                  <a:cubicBezTo>
                    <a:pt x="0" y="138"/>
                    <a:pt x="7" y="167"/>
                    <a:pt x="4" y="193"/>
                  </a:cubicBezTo>
                  <a:cubicBezTo>
                    <a:pt x="1" y="216"/>
                    <a:pt x="12" y="226"/>
                    <a:pt x="34" y="231"/>
                  </a:cubicBezTo>
                  <a:cubicBezTo>
                    <a:pt x="98" y="247"/>
                    <a:pt x="156" y="221"/>
                    <a:pt x="216" y="210"/>
                  </a:cubicBezTo>
                  <a:cubicBezTo>
                    <a:pt x="271" y="201"/>
                    <a:pt x="324" y="180"/>
                    <a:pt x="381" y="176"/>
                  </a:cubicBezTo>
                  <a:cubicBezTo>
                    <a:pt x="378" y="192"/>
                    <a:pt x="375" y="204"/>
                    <a:pt x="374" y="216"/>
                  </a:cubicBezTo>
                  <a:cubicBezTo>
                    <a:pt x="362" y="306"/>
                    <a:pt x="365" y="397"/>
                    <a:pt x="351" y="487"/>
                  </a:cubicBezTo>
                  <a:cubicBezTo>
                    <a:pt x="338" y="562"/>
                    <a:pt x="341" y="640"/>
                    <a:pt x="338" y="716"/>
                  </a:cubicBezTo>
                  <a:cubicBezTo>
                    <a:pt x="335" y="729"/>
                    <a:pt x="333" y="742"/>
                    <a:pt x="329" y="755"/>
                  </a:cubicBezTo>
                  <a:cubicBezTo>
                    <a:pt x="324" y="776"/>
                    <a:pt x="336" y="774"/>
                    <a:pt x="350" y="771"/>
                  </a:cubicBezTo>
                  <a:cubicBezTo>
                    <a:pt x="345" y="781"/>
                    <a:pt x="350" y="790"/>
                    <a:pt x="350" y="799"/>
                  </a:cubicBezTo>
                  <a:cubicBezTo>
                    <a:pt x="344" y="813"/>
                    <a:pt x="341" y="829"/>
                    <a:pt x="345" y="843"/>
                  </a:cubicBezTo>
                  <a:cubicBezTo>
                    <a:pt x="349" y="859"/>
                    <a:pt x="352" y="835"/>
                    <a:pt x="358" y="840"/>
                  </a:cubicBezTo>
                  <a:cubicBezTo>
                    <a:pt x="381" y="847"/>
                    <a:pt x="379" y="875"/>
                    <a:pt x="397" y="885"/>
                  </a:cubicBezTo>
                  <a:cubicBezTo>
                    <a:pt x="397" y="889"/>
                    <a:pt x="398" y="898"/>
                    <a:pt x="402" y="896"/>
                  </a:cubicBezTo>
                  <a:cubicBezTo>
                    <a:pt x="413" y="891"/>
                    <a:pt x="411" y="879"/>
                    <a:pt x="412" y="870"/>
                  </a:cubicBezTo>
                  <a:cubicBezTo>
                    <a:pt x="424" y="858"/>
                    <a:pt x="425" y="842"/>
                    <a:pt x="427" y="828"/>
                  </a:cubicBezTo>
                  <a:cubicBezTo>
                    <a:pt x="433" y="787"/>
                    <a:pt x="438" y="745"/>
                    <a:pt x="444" y="704"/>
                  </a:cubicBezTo>
                  <a:cubicBezTo>
                    <a:pt x="467" y="523"/>
                    <a:pt x="495" y="342"/>
                    <a:pt x="534" y="164"/>
                  </a:cubicBezTo>
                  <a:cubicBezTo>
                    <a:pt x="537" y="149"/>
                    <a:pt x="541" y="143"/>
                    <a:pt x="557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031A3BF-F619-459C-B1DC-E40D3FBC3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2950" y="-236538"/>
              <a:ext cx="796925" cy="1274763"/>
            </a:xfrm>
            <a:custGeom>
              <a:avLst/>
              <a:gdLst>
                <a:gd name="T0" fmla="*/ 70 w 425"/>
                <a:gd name="T1" fmla="*/ 666 h 678"/>
                <a:gd name="T2" fmla="*/ 102 w 425"/>
                <a:gd name="T3" fmla="*/ 625 h 678"/>
                <a:gd name="T4" fmla="*/ 140 w 425"/>
                <a:gd name="T5" fmla="*/ 469 h 678"/>
                <a:gd name="T6" fmla="*/ 199 w 425"/>
                <a:gd name="T7" fmla="*/ 577 h 678"/>
                <a:gd name="T8" fmla="*/ 248 w 425"/>
                <a:gd name="T9" fmla="*/ 639 h 678"/>
                <a:gd name="T10" fmla="*/ 383 w 425"/>
                <a:gd name="T11" fmla="*/ 548 h 678"/>
                <a:gd name="T12" fmla="*/ 392 w 425"/>
                <a:gd name="T13" fmla="*/ 470 h 678"/>
                <a:gd name="T14" fmla="*/ 395 w 425"/>
                <a:gd name="T15" fmla="*/ 377 h 678"/>
                <a:gd name="T16" fmla="*/ 414 w 425"/>
                <a:gd name="T17" fmla="*/ 160 h 678"/>
                <a:gd name="T18" fmla="*/ 421 w 425"/>
                <a:gd name="T19" fmla="*/ 110 h 678"/>
                <a:gd name="T20" fmla="*/ 408 w 425"/>
                <a:gd name="T21" fmla="*/ 136 h 678"/>
                <a:gd name="T22" fmla="*/ 408 w 425"/>
                <a:gd name="T23" fmla="*/ 61 h 678"/>
                <a:gd name="T24" fmla="*/ 403 w 425"/>
                <a:gd name="T25" fmla="*/ 47 h 678"/>
                <a:gd name="T26" fmla="*/ 385 w 425"/>
                <a:gd name="T27" fmla="*/ 53 h 678"/>
                <a:gd name="T28" fmla="*/ 369 w 425"/>
                <a:gd name="T29" fmla="*/ 31 h 678"/>
                <a:gd name="T30" fmla="*/ 348 w 425"/>
                <a:gd name="T31" fmla="*/ 0 h 678"/>
                <a:gd name="T32" fmla="*/ 341 w 425"/>
                <a:gd name="T33" fmla="*/ 24 h 678"/>
                <a:gd name="T34" fmla="*/ 325 w 425"/>
                <a:gd name="T35" fmla="*/ 70 h 678"/>
                <a:gd name="T36" fmla="*/ 285 w 425"/>
                <a:gd name="T37" fmla="*/ 308 h 678"/>
                <a:gd name="T38" fmla="*/ 264 w 425"/>
                <a:gd name="T39" fmla="*/ 407 h 678"/>
                <a:gd name="T40" fmla="*/ 165 w 425"/>
                <a:gd name="T41" fmla="*/ 251 h 678"/>
                <a:gd name="T42" fmla="*/ 89 w 425"/>
                <a:gd name="T43" fmla="*/ 222 h 678"/>
                <a:gd name="T44" fmla="*/ 55 w 425"/>
                <a:gd name="T45" fmla="*/ 274 h 678"/>
                <a:gd name="T46" fmla="*/ 7 w 425"/>
                <a:gd name="T47" fmla="*/ 539 h 678"/>
                <a:gd name="T48" fmla="*/ 6 w 425"/>
                <a:gd name="T49" fmla="*/ 622 h 678"/>
                <a:gd name="T50" fmla="*/ 70 w 425"/>
                <a:gd name="T51" fmla="*/ 66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25" h="678">
                  <a:moveTo>
                    <a:pt x="70" y="666"/>
                  </a:moveTo>
                  <a:cubicBezTo>
                    <a:pt x="91" y="660"/>
                    <a:pt x="97" y="641"/>
                    <a:pt x="102" y="625"/>
                  </a:cubicBezTo>
                  <a:cubicBezTo>
                    <a:pt x="115" y="575"/>
                    <a:pt x="126" y="525"/>
                    <a:pt x="140" y="469"/>
                  </a:cubicBezTo>
                  <a:cubicBezTo>
                    <a:pt x="156" y="511"/>
                    <a:pt x="186" y="537"/>
                    <a:pt x="199" y="577"/>
                  </a:cubicBezTo>
                  <a:cubicBezTo>
                    <a:pt x="206" y="598"/>
                    <a:pt x="211" y="636"/>
                    <a:pt x="248" y="639"/>
                  </a:cubicBezTo>
                  <a:cubicBezTo>
                    <a:pt x="327" y="646"/>
                    <a:pt x="360" y="624"/>
                    <a:pt x="383" y="548"/>
                  </a:cubicBezTo>
                  <a:cubicBezTo>
                    <a:pt x="391" y="523"/>
                    <a:pt x="394" y="497"/>
                    <a:pt x="392" y="470"/>
                  </a:cubicBezTo>
                  <a:cubicBezTo>
                    <a:pt x="391" y="439"/>
                    <a:pt x="386" y="405"/>
                    <a:pt x="395" y="377"/>
                  </a:cubicBezTo>
                  <a:cubicBezTo>
                    <a:pt x="416" y="305"/>
                    <a:pt x="410" y="232"/>
                    <a:pt x="414" y="160"/>
                  </a:cubicBezTo>
                  <a:cubicBezTo>
                    <a:pt x="421" y="144"/>
                    <a:pt x="425" y="127"/>
                    <a:pt x="421" y="110"/>
                  </a:cubicBezTo>
                  <a:cubicBezTo>
                    <a:pt x="408" y="114"/>
                    <a:pt x="424" y="133"/>
                    <a:pt x="408" y="136"/>
                  </a:cubicBezTo>
                  <a:cubicBezTo>
                    <a:pt x="402" y="111"/>
                    <a:pt x="404" y="86"/>
                    <a:pt x="408" y="61"/>
                  </a:cubicBezTo>
                  <a:cubicBezTo>
                    <a:pt x="409" y="55"/>
                    <a:pt x="410" y="49"/>
                    <a:pt x="403" y="47"/>
                  </a:cubicBezTo>
                  <a:cubicBezTo>
                    <a:pt x="396" y="45"/>
                    <a:pt x="388" y="45"/>
                    <a:pt x="385" y="53"/>
                  </a:cubicBezTo>
                  <a:cubicBezTo>
                    <a:pt x="374" y="50"/>
                    <a:pt x="370" y="41"/>
                    <a:pt x="369" y="31"/>
                  </a:cubicBezTo>
                  <a:cubicBezTo>
                    <a:pt x="373" y="14"/>
                    <a:pt x="351" y="14"/>
                    <a:pt x="348" y="0"/>
                  </a:cubicBezTo>
                  <a:cubicBezTo>
                    <a:pt x="346" y="8"/>
                    <a:pt x="344" y="16"/>
                    <a:pt x="341" y="24"/>
                  </a:cubicBezTo>
                  <a:cubicBezTo>
                    <a:pt x="332" y="38"/>
                    <a:pt x="328" y="54"/>
                    <a:pt x="325" y="70"/>
                  </a:cubicBezTo>
                  <a:cubicBezTo>
                    <a:pt x="312" y="149"/>
                    <a:pt x="300" y="229"/>
                    <a:pt x="285" y="308"/>
                  </a:cubicBezTo>
                  <a:cubicBezTo>
                    <a:pt x="279" y="341"/>
                    <a:pt x="278" y="376"/>
                    <a:pt x="264" y="407"/>
                  </a:cubicBezTo>
                  <a:cubicBezTo>
                    <a:pt x="209" y="367"/>
                    <a:pt x="207" y="297"/>
                    <a:pt x="165" y="251"/>
                  </a:cubicBezTo>
                  <a:cubicBezTo>
                    <a:pt x="144" y="228"/>
                    <a:pt x="117" y="220"/>
                    <a:pt x="89" y="222"/>
                  </a:cubicBezTo>
                  <a:cubicBezTo>
                    <a:pt x="61" y="224"/>
                    <a:pt x="57" y="252"/>
                    <a:pt x="55" y="274"/>
                  </a:cubicBezTo>
                  <a:cubicBezTo>
                    <a:pt x="45" y="363"/>
                    <a:pt x="29" y="452"/>
                    <a:pt x="7" y="539"/>
                  </a:cubicBezTo>
                  <a:cubicBezTo>
                    <a:pt x="0" y="566"/>
                    <a:pt x="2" y="595"/>
                    <a:pt x="6" y="622"/>
                  </a:cubicBezTo>
                  <a:cubicBezTo>
                    <a:pt x="14" y="673"/>
                    <a:pt x="22" y="678"/>
                    <a:pt x="70" y="6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2D73B5A-006A-4651-B8EB-7798C42F0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1425" y="1284287"/>
              <a:ext cx="4832350" cy="739775"/>
            </a:xfrm>
            <a:custGeom>
              <a:avLst/>
              <a:gdLst>
                <a:gd name="T0" fmla="*/ 2501 w 2575"/>
                <a:gd name="T1" fmla="*/ 20 h 394"/>
                <a:gd name="T2" fmla="*/ 2494 w 2575"/>
                <a:gd name="T3" fmla="*/ 22 h 394"/>
                <a:gd name="T4" fmla="*/ 2477 w 2575"/>
                <a:gd name="T5" fmla="*/ 22 h 394"/>
                <a:gd name="T6" fmla="*/ 2278 w 2575"/>
                <a:gd name="T7" fmla="*/ 47 h 394"/>
                <a:gd name="T8" fmla="*/ 1713 w 2575"/>
                <a:gd name="T9" fmla="*/ 111 h 394"/>
                <a:gd name="T10" fmla="*/ 1248 w 2575"/>
                <a:gd name="T11" fmla="*/ 152 h 394"/>
                <a:gd name="T12" fmla="*/ 649 w 2575"/>
                <a:gd name="T13" fmla="*/ 207 h 394"/>
                <a:gd name="T14" fmla="*/ 107 w 2575"/>
                <a:gd name="T15" fmla="*/ 272 h 394"/>
                <a:gd name="T16" fmla="*/ 20 w 2575"/>
                <a:gd name="T17" fmla="*/ 296 h 394"/>
                <a:gd name="T18" fmla="*/ 2 w 2575"/>
                <a:gd name="T19" fmla="*/ 318 h 394"/>
                <a:gd name="T20" fmla="*/ 20 w 2575"/>
                <a:gd name="T21" fmla="*/ 335 h 394"/>
                <a:gd name="T22" fmla="*/ 53 w 2575"/>
                <a:gd name="T23" fmla="*/ 352 h 394"/>
                <a:gd name="T24" fmla="*/ 122 w 2575"/>
                <a:gd name="T25" fmla="*/ 385 h 394"/>
                <a:gd name="T26" fmla="*/ 500 w 2575"/>
                <a:gd name="T27" fmla="*/ 352 h 394"/>
                <a:gd name="T28" fmla="*/ 1185 w 2575"/>
                <a:gd name="T29" fmla="*/ 267 h 394"/>
                <a:gd name="T30" fmla="*/ 1483 w 2575"/>
                <a:gd name="T31" fmla="*/ 239 h 394"/>
                <a:gd name="T32" fmla="*/ 2021 w 2575"/>
                <a:gd name="T33" fmla="*/ 171 h 394"/>
                <a:gd name="T34" fmla="*/ 2075 w 2575"/>
                <a:gd name="T35" fmla="*/ 162 h 394"/>
                <a:gd name="T36" fmla="*/ 2134 w 2575"/>
                <a:gd name="T37" fmla="*/ 157 h 394"/>
                <a:gd name="T38" fmla="*/ 2172 w 2575"/>
                <a:gd name="T39" fmla="*/ 150 h 394"/>
                <a:gd name="T40" fmla="*/ 2206 w 2575"/>
                <a:gd name="T41" fmla="*/ 149 h 394"/>
                <a:gd name="T42" fmla="*/ 2234 w 2575"/>
                <a:gd name="T43" fmla="*/ 135 h 394"/>
                <a:gd name="T44" fmla="*/ 2258 w 2575"/>
                <a:gd name="T45" fmla="*/ 128 h 394"/>
                <a:gd name="T46" fmla="*/ 2416 w 2575"/>
                <a:gd name="T47" fmla="*/ 94 h 394"/>
                <a:gd name="T48" fmla="*/ 2448 w 2575"/>
                <a:gd name="T49" fmla="*/ 72 h 394"/>
                <a:gd name="T50" fmla="*/ 2450 w 2575"/>
                <a:gd name="T51" fmla="*/ 71 h 394"/>
                <a:gd name="T52" fmla="*/ 2453 w 2575"/>
                <a:gd name="T53" fmla="*/ 71 h 394"/>
                <a:gd name="T54" fmla="*/ 2475 w 2575"/>
                <a:gd name="T55" fmla="*/ 69 h 394"/>
                <a:gd name="T56" fmla="*/ 2475 w 2575"/>
                <a:gd name="T57" fmla="*/ 63 h 394"/>
                <a:gd name="T58" fmla="*/ 2455 w 2575"/>
                <a:gd name="T59" fmla="*/ 67 h 394"/>
                <a:gd name="T60" fmla="*/ 2463 w 2575"/>
                <a:gd name="T61" fmla="*/ 49 h 394"/>
                <a:gd name="T62" fmla="*/ 2471 w 2575"/>
                <a:gd name="T63" fmla="*/ 50 h 394"/>
                <a:gd name="T64" fmla="*/ 2471 w 2575"/>
                <a:gd name="T65" fmla="*/ 50 h 394"/>
                <a:gd name="T66" fmla="*/ 2516 w 2575"/>
                <a:gd name="T67" fmla="*/ 36 h 394"/>
                <a:gd name="T68" fmla="*/ 2575 w 2575"/>
                <a:gd name="T69" fmla="*/ 15 h 394"/>
                <a:gd name="T70" fmla="*/ 2501 w 2575"/>
                <a:gd name="T71" fmla="*/ 2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75" h="394">
                  <a:moveTo>
                    <a:pt x="2501" y="20"/>
                  </a:moveTo>
                  <a:cubicBezTo>
                    <a:pt x="2499" y="21"/>
                    <a:pt x="2496" y="21"/>
                    <a:pt x="2494" y="22"/>
                  </a:cubicBezTo>
                  <a:cubicBezTo>
                    <a:pt x="2488" y="22"/>
                    <a:pt x="2483" y="22"/>
                    <a:pt x="2477" y="22"/>
                  </a:cubicBezTo>
                  <a:cubicBezTo>
                    <a:pt x="2409" y="18"/>
                    <a:pt x="2344" y="37"/>
                    <a:pt x="2278" y="47"/>
                  </a:cubicBezTo>
                  <a:cubicBezTo>
                    <a:pt x="2091" y="74"/>
                    <a:pt x="1902" y="89"/>
                    <a:pt x="1713" y="111"/>
                  </a:cubicBezTo>
                  <a:cubicBezTo>
                    <a:pt x="1559" y="128"/>
                    <a:pt x="1403" y="134"/>
                    <a:pt x="1248" y="152"/>
                  </a:cubicBezTo>
                  <a:cubicBezTo>
                    <a:pt x="1049" y="174"/>
                    <a:pt x="849" y="186"/>
                    <a:pt x="649" y="207"/>
                  </a:cubicBezTo>
                  <a:cubicBezTo>
                    <a:pt x="468" y="227"/>
                    <a:pt x="287" y="244"/>
                    <a:pt x="107" y="272"/>
                  </a:cubicBezTo>
                  <a:cubicBezTo>
                    <a:pt x="77" y="277"/>
                    <a:pt x="47" y="283"/>
                    <a:pt x="20" y="296"/>
                  </a:cubicBezTo>
                  <a:cubicBezTo>
                    <a:pt x="11" y="301"/>
                    <a:pt x="0" y="306"/>
                    <a:pt x="2" y="318"/>
                  </a:cubicBezTo>
                  <a:cubicBezTo>
                    <a:pt x="3" y="328"/>
                    <a:pt x="12" y="331"/>
                    <a:pt x="20" y="335"/>
                  </a:cubicBezTo>
                  <a:cubicBezTo>
                    <a:pt x="32" y="340"/>
                    <a:pt x="50" y="340"/>
                    <a:pt x="53" y="352"/>
                  </a:cubicBezTo>
                  <a:cubicBezTo>
                    <a:pt x="63" y="394"/>
                    <a:pt x="96" y="387"/>
                    <a:pt x="122" y="385"/>
                  </a:cubicBezTo>
                  <a:cubicBezTo>
                    <a:pt x="248" y="376"/>
                    <a:pt x="374" y="366"/>
                    <a:pt x="500" y="352"/>
                  </a:cubicBezTo>
                  <a:cubicBezTo>
                    <a:pt x="729" y="326"/>
                    <a:pt x="955" y="282"/>
                    <a:pt x="1185" y="267"/>
                  </a:cubicBezTo>
                  <a:cubicBezTo>
                    <a:pt x="1284" y="260"/>
                    <a:pt x="1384" y="251"/>
                    <a:pt x="1483" y="239"/>
                  </a:cubicBezTo>
                  <a:cubicBezTo>
                    <a:pt x="1662" y="218"/>
                    <a:pt x="1842" y="194"/>
                    <a:pt x="2021" y="171"/>
                  </a:cubicBezTo>
                  <a:cubicBezTo>
                    <a:pt x="2039" y="168"/>
                    <a:pt x="2057" y="165"/>
                    <a:pt x="2075" y="162"/>
                  </a:cubicBezTo>
                  <a:cubicBezTo>
                    <a:pt x="2095" y="166"/>
                    <a:pt x="2113" y="148"/>
                    <a:pt x="2134" y="157"/>
                  </a:cubicBezTo>
                  <a:cubicBezTo>
                    <a:pt x="2148" y="161"/>
                    <a:pt x="2162" y="160"/>
                    <a:pt x="2172" y="150"/>
                  </a:cubicBezTo>
                  <a:cubicBezTo>
                    <a:pt x="2184" y="138"/>
                    <a:pt x="2194" y="146"/>
                    <a:pt x="2206" y="149"/>
                  </a:cubicBezTo>
                  <a:cubicBezTo>
                    <a:pt x="2214" y="141"/>
                    <a:pt x="2229" y="150"/>
                    <a:pt x="2234" y="135"/>
                  </a:cubicBezTo>
                  <a:cubicBezTo>
                    <a:pt x="2241" y="129"/>
                    <a:pt x="2256" y="152"/>
                    <a:pt x="2258" y="128"/>
                  </a:cubicBezTo>
                  <a:cubicBezTo>
                    <a:pt x="2310" y="114"/>
                    <a:pt x="2362" y="98"/>
                    <a:pt x="2416" y="94"/>
                  </a:cubicBezTo>
                  <a:cubicBezTo>
                    <a:pt x="2430" y="92"/>
                    <a:pt x="2455" y="105"/>
                    <a:pt x="2448" y="72"/>
                  </a:cubicBezTo>
                  <a:cubicBezTo>
                    <a:pt x="2450" y="71"/>
                    <a:pt x="2450" y="71"/>
                    <a:pt x="2450" y="71"/>
                  </a:cubicBezTo>
                  <a:cubicBezTo>
                    <a:pt x="2453" y="71"/>
                    <a:pt x="2453" y="71"/>
                    <a:pt x="2453" y="71"/>
                  </a:cubicBezTo>
                  <a:cubicBezTo>
                    <a:pt x="2461" y="76"/>
                    <a:pt x="2469" y="77"/>
                    <a:pt x="2475" y="69"/>
                  </a:cubicBezTo>
                  <a:cubicBezTo>
                    <a:pt x="2476" y="68"/>
                    <a:pt x="2476" y="63"/>
                    <a:pt x="2475" y="63"/>
                  </a:cubicBezTo>
                  <a:cubicBezTo>
                    <a:pt x="2468" y="59"/>
                    <a:pt x="2462" y="64"/>
                    <a:pt x="2455" y="67"/>
                  </a:cubicBezTo>
                  <a:cubicBezTo>
                    <a:pt x="2446" y="56"/>
                    <a:pt x="2453" y="52"/>
                    <a:pt x="2463" y="49"/>
                  </a:cubicBezTo>
                  <a:cubicBezTo>
                    <a:pt x="2466" y="50"/>
                    <a:pt x="2468" y="50"/>
                    <a:pt x="2471" y="50"/>
                  </a:cubicBezTo>
                  <a:cubicBezTo>
                    <a:pt x="2471" y="50"/>
                    <a:pt x="2471" y="50"/>
                    <a:pt x="2471" y="50"/>
                  </a:cubicBezTo>
                  <a:cubicBezTo>
                    <a:pt x="2487" y="50"/>
                    <a:pt x="2504" y="50"/>
                    <a:pt x="2516" y="36"/>
                  </a:cubicBezTo>
                  <a:cubicBezTo>
                    <a:pt x="2538" y="36"/>
                    <a:pt x="2551" y="11"/>
                    <a:pt x="2575" y="15"/>
                  </a:cubicBezTo>
                  <a:cubicBezTo>
                    <a:pt x="2549" y="0"/>
                    <a:pt x="2525" y="12"/>
                    <a:pt x="2501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153A6D5-73C5-4B7E-8F91-86614E90A2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9063" y="6350"/>
              <a:ext cx="1911350" cy="1619250"/>
            </a:xfrm>
            <a:custGeom>
              <a:avLst/>
              <a:gdLst>
                <a:gd name="T0" fmla="*/ 47 w 1018"/>
                <a:gd name="T1" fmla="*/ 358 h 862"/>
                <a:gd name="T2" fmla="*/ 51 w 1018"/>
                <a:gd name="T3" fmla="*/ 449 h 862"/>
                <a:gd name="T4" fmla="*/ 70 w 1018"/>
                <a:gd name="T5" fmla="*/ 534 h 862"/>
                <a:gd name="T6" fmla="*/ 182 w 1018"/>
                <a:gd name="T7" fmla="*/ 591 h 862"/>
                <a:gd name="T8" fmla="*/ 210 w 1018"/>
                <a:gd name="T9" fmla="*/ 513 h 862"/>
                <a:gd name="T10" fmla="*/ 403 w 1018"/>
                <a:gd name="T11" fmla="*/ 371 h 862"/>
                <a:gd name="T12" fmla="*/ 332 w 1018"/>
                <a:gd name="T13" fmla="*/ 844 h 862"/>
                <a:gd name="T14" fmla="*/ 395 w 1018"/>
                <a:gd name="T15" fmla="*/ 829 h 862"/>
                <a:gd name="T16" fmla="*/ 514 w 1018"/>
                <a:gd name="T17" fmla="*/ 372 h 862"/>
                <a:gd name="T18" fmla="*/ 586 w 1018"/>
                <a:gd name="T19" fmla="*/ 338 h 862"/>
                <a:gd name="T20" fmla="*/ 588 w 1018"/>
                <a:gd name="T21" fmla="*/ 631 h 862"/>
                <a:gd name="T22" fmla="*/ 588 w 1018"/>
                <a:gd name="T23" fmla="*/ 631 h 862"/>
                <a:gd name="T24" fmla="*/ 609 w 1018"/>
                <a:gd name="T25" fmla="*/ 631 h 862"/>
                <a:gd name="T26" fmla="*/ 609 w 1018"/>
                <a:gd name="T27" fmla="*/ 631 h 862"/>
                <a:gd name="T28" fmla="*/ 692 w 1018"/>
                <a:gd name="T29" fmla="*/ 481 h 862"/>
                <a:gd name="T30" fmla="*/ 843 w 1018"/>
                <a:gd name="T31" fmla="*/ 477 h 862"/>
                <a:gd name="T32" fmla="*/ 978 w 1018"/>
                <a:gd name="T33" fmla="*/ 679 h 862"/>
                <a:gd name="T34" fmla="*/ 996 w 1018"/>
                <a:gd name="T35" fmla="*/ 573 h 862"/>
                <a:gd name="T36" fmla="*/ 946 w 1018"/>
                <a:gd name="T37" fmla="*/ 385 h 862"/>
                <a:gd name="T38" fmla="*/ 907 w 1018"/>
                <a:gd name="T39" fmla="*/ 334 h 862"/>
                <a:gd name="T40" fmla="*/ 753 w 1018"/>
                <a:gd name="T41" fmla="*/ 48 h 862"/>
                <a:gd name="T42" fmla="*/ 666 w 1018"/>
                <a:gd name="T43" fmla="*/ 83 h 862"/>
                <a:gd name="T44" fmla="*/ 673 w 1018"/>
                <a:gd name="T45" fmla="*/ 161 h 862"/>
                <a:gd name="T46" fmla="*/ 582 w 1018"/>
                <a:gd name="T47" fmla="*/ 89 h 862"/>
                <a:gd name="T48" fmla="*/ 486 w 1018"/>
                <a:gd name="T49" fmla="*/ 48 h 862"/>
                <a:gd name="T50" fmla="*/ 426 w 1018"/>
                <a:gd name="T51" fmla="*/ 250 h 862"/>
                <a:gd name="T52" fmla="*/ 276 w 1018"/>
                <a:gd name="T53" fmla="*/ 318 h 862"/>
                <a:gd name="T54" fmla="*/ 281 w 1018"/>
                <a:gd name="T55" fmla="*/ 191 h 862"/>
                <a:gd name="T56" fmla="*/ 279 w 1018"/>
                <a:gd name="T57" fmla="*/ 76 h 862"/>
                <a:gd name="T58" fmla="*/ 171 w 1018"/>
                <a:gd name="T59" fmla="*/ 100 h 862"/>
                <a:gd name="T60" fmla="*/ 59 w 1018"/>
                <a:gd name="T61" fmla="*/ 358 h 862"/>
                <a:gd name="T62" fmla="*/ 725 w 1018"/>
                <a:gd name="T63" fmla="*/ 232 h 862"/>
                <a:gd name="T64" fmla="*/ 779 w 1018"/>
                <a:gd name="T65" fmla="*/ 382 h 862"/>
                <a:gd name="T66" fmla="*/ 697 w 1018"/>
                <a:gd name="T67" fmla="*/ 28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8" h="862">
                  <a:moveTo>
                    <a:pt x="59" y="358"/>
                  </a:moveTo>
                  <a:cubicBezTo>
                    <a:pt x="55" y="358"/>
                    <a:pt x="51" y="357"/>
                    <a:pt x="47" y="358"/>
                  </a:cubicBezTo>
                  <a:cubicBezTo>
                    <a:pt x="29" y="362"/>
                    <a:pt x="8" y="362"/>
                    <a:pt x="2" y="386"/>
                  </a:cubicBezTo>
                  <a:cubicBezTo>
                    <a:pt x="0" y="398"/>
                    <a:pt x="40" y="448"/>
                    <a:pt x="51" y="449"/>
                  </a:cubicBezTo>
                  <a:cubicBezTo>
                    <a:pt x="97" y="456"/>
                    <a:pt x="97" y="456"/>
                    <a:pt x="79" y="502"/>
                  </a:cubicBezTo>
                  <a:cubicBezTo>
                    <a:pt x="75" y="512"/>
                    <a:pt x="70" y="523"/>
                    <a:pt x="70" y="534"/>
                  </a:cubicBezTo>
                  <a:cubicBezTo>
                    <a:pt x="69" y="550"/>
                    <a:pt x="60" y="573"/>
                    <a:pt x="83" y="580"/>
                  </a:cubicBezTo>
                  <a:cubicBezTo>
                    <a:pt x="115" y="590"/>
                    <a:pt x="149" y="598"/>
                    <a:pt x="182" y="591"/>
                  </a:cubicBezTo>
                  <a:cubicBezTo>
                    <a:pt x="196" y="589"/>
                    <a:pt x="208" y="578"/>
                    <a:pt x="208" y="559"/>
                  </a:cubicBezTo>
                  <a:cubicBezTo>
                    <a:pt x="208" y="544"/>
                    <a:pt x="209" y="528"/>
                    <a:pt x="210" y="513"/>
                  </a:cubicBezTo>
                  <a:cubicBezTo>
                    <a:pt x="211" y="482"/>
                    <a:pt x="210" y="443"/>
                    <a:pt x="238" y="427"/>
                  </a:cubicBezTo>
                  <a:cubicBezTo>
                    <a:pt x="286" y="398"/>
                    <a:pt x="343" y="388"/>
                    <a:pt x="403" y="371"/>
                  </a:cubicBezTo>
                  <a:cubicBezTo>
                    <a:pt x="386" y="444"/>
                    <a:pt x="369" y="509"/>
                    <a:pt x="354" y="576"/>
                  </a:cubicBezTo>
                  <a:cubicBezTo>
                    <a:pt x="333" y="664"/>
                    <a:pt x="320" y="753"/>
                    <a:pt x="332" y="844"/>
                  </a:cubicBezTo>
                  <a:cubicBezTo>
                    <a:pt x="334" y="862"/>
                    <a:pt x="350" y="858"/>
                    <a:pt x="351" y="858"/>
                  </a:cubicBezTo>
                  <a:cubicBezTo>
                    <a:pt x="365" y="846"/>
                    <a:pt x="386" y="841"/>
                    <a:pt x="395" y="829"/>
                  </a:cubicBezTo>
                  <a:cubicBezTo>
                    <a:pt x="410" y="808"/>
                    <a:pt x="418" y="781"/>
                    <a:pt x="426" y="756"/>
                  </a:cubicBezTo>
                  <a:cubicBezTo>
                    <a:pt x="463" y="630"/>
                    <a:pt x="490" y="501"/>
                    <a:pt x="514" y="372"/>
                  </a:cubicBezTo>
                  <a:cubicBezTo>
                    <a:pt x="524" y="323"/>
                    <a:pt x="547" y="297"/>
                    <a:pt x="593" y="285"/>
                  </a:cubicBezTo>
                  <a:cubicBezTo>
                    <a:pt x="596" y="304"/>
                    <a:pt x="591" y="322"/>
                    <a:pt x="586" y="338"/>
                  </a:cubicBezTo>
                  <a:cubicBezTo>
                    <a:pt x="566" y="401"/>
                    <a:pt x="553" y="465"/>
                    <a:pt x="558" y="530"/>
                  </a:cubicBezTo>
                  <a:cubicBezTo>
                    <a:pt x="560" y="563"/>
                    <a:pt x="546" y="607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91" y="641"/>
                    <a:pt x="594" y="650"/>
                    <a:pt x="598" y="661"/>
                  </a:cubicBezTo>
                  <a:cubicBezTo>
                    <a:pt x="607" y="651"/>
                    <a:pt x="609" y="642"/>
                    <a:pt x="609" y="631"/>
                  </a:cubicBezTo>
                  <a:cubicBezTo>
                    <a:pt x="607" y="629"/>
                    <a:pt x="604" y="627"/>
                    <a:pt x="602" y="626"/>
                  </a:cubicBezTo>
                  <a:cubicBezTo>
                    <a:pt x="604" y="625"/>
                    <a:pt x="607" y="626"/>
                    <a:pt x="609" y="631"/>
                  </a:cubicBezTo>
                  <a:cubicBezTo>
                    <a:pt x="624" y="577"/>
                    <a:pt x="623" y="519"/>
                    <a:pt x="642" y="463"/>
                  </a:cubicBezTo>
                  <a:cubicBezTo>
                    <a:pt x="658" y="474"/>
                    <a:pt x="674" y="479"/>
                    <a:pt x="692" y="481"/>
                  </a:cubicBezTo>
                  <a:cubicBezTo>
                    <a:pt x="733" y="487"/>
                    <a:pt x="770" y="466"/>
                    <a:pt x="810" y="461"/>
                  </a:cubicBezTo>
                  <a:cubicBezTo>
                    <a:pt x="830" y="459"/>
                    <a:pt x="836" y="462"/>
                    <a:pt x="843" y="477"/>
                  </a:cubicBezTo>
                  <a:cubicBezTo>
                    <a:pt x="865" y="521"/>
                    <a:pt x="881" y="567"/>
                    <a:pt x="890" y="617"/>
                  </a:cubicBezTo>
                  <a:cubicBezTo>
                    <a:pt x="902" y="691"/>
                    <a:pt x="905" y="690"/>
                    <a:pt x="978" y="679"/>
                  </a:cubicBezTo>
                  <a:cubicBezTo>
                    <a:pt x="1013" y="674"/>
                    <a:pt x="1018" y="655"/>
                    <a:pt x="1013" y="627"/>
                  </a:cubicBezTo>
                  <a:cubicBezTo>
                    <a:pt x="1010" y="609"/>
                    <a:pt x="1005" y="590"/>
                    <a:pt x="996" y="573"/>
                  </a:cubicBezTo>
                  <a:cubicBezTo>
                    <a:pt x="971" y="523"/>
                    <a:pt x="959" y="469"/>
                    <a:pt x="943" y="416"/>
                  </a:cubicBezTo>
                  <a:cubicBezTo>
                    <a:pt x="939" y="404"/>
                    <a:pt x="941" y="394"/>
                    <a:pt x="946" y="385"/>
                  </a:cubicBezTo>
                  <a:cubicBezTo>
                    <a:pt x="958" y="363"/>
                    <a:pt x="952" y="345"/>
                    <a:pt x="929" y="342"/>
                  </a:cubicBezTo>
                  <a:cubicBezTo>
                    <a:pt x="920" y="341"/>
                    <a:pt x="913" y="345"/>
                    <a:pt x="907" y="334"/>
                  </a:cubicBezTo>
                  <a:cubicBezTo>
                    <a:pt x="880" y="282"/>
                    <a:pt x="848" y="233"/>
                    <a:pt x="825" y="180"/>
                  </a:cubicBezTo>
                  <a:cubicBezTo>
                    <a:pt x="805" y="134"/>
                    <a:pt x="781" y="90"/>
                    <a:pt x="753" y="48"/>
                  </a:cubicBezTo>
                  <a:cubicBezTo>
                    <a:pt x="749" y="41"/>
                    <a:pt x="743" y="28"/>
                    <a:pt x="735" y="32"/>
                  </a:cubicBezTo>
                  <a:cubicBezTo>
                    <a:pt x="710" y="45"/>
                    <a:pt x="684" y="60"/>
                    <a:pt x="666" y="83"/>
                  </a:cubicBezTo>
                  <a:cubicBezTo>
                    <a:pt x="653" y="100"/>
                    <a:pt x="673" y="112"/>
                    <a:pt x="676" y="127"/>
                  </a:cubicBezTo>
                  <a:cubicBezTo>
                    <a:pt x="678" y="139"/>
                    <a:pt x="696" y="150"/>
                    <a:pt x="673" y="161"/>
                  </a:cubicBezTo>
                  <a:cubicBezTo>
                    <a:pt x="636" y="178"/>
                    <a:pt x="601" y="201"/>
                    <a:pt x="557" y="213"/>
                  </a:cubicBezTo>
                  <a:cubicBezTo>
                    <a:pt x="566" y="170"/>
                    <a:pt x="573" y="129"/>
                    <a:pt x="582" y="89"/>
                  </a:cubicBezTo>
                  <a:cubicBezTo>
                    <a:pt x="592" y="45"/>
                    <a:pt x="584" y="29"/>
                    <a:pt x="539" y="12"/>
                  </a:cubicBezTo>
                  <a:cubicBezTo>
                    <a:pt x="506" y="0"/>
                    <a:pt x="499" y="30"/>
                    <a:pt x="486" y="48"/>
                  </a:cubicBezTo>
                  <a:cubicBezTo>
                    <a:pt x="474" y="64"/>
                    <a:pt x="466" y="83"/>
                    <a:pt x="462" y="103"/>
                  </a:cubicBezTo>
                  <a:cubicBezTo>
                    <a:pt x="450" y="152"/>
                    <a:pt x="438" y="201"/>
                    <a:pt x="426" y="250"/>
                  </a:cubicBezTo>
                  <a:cubicBezTo>
                    <a:pt x="423" y="263"/>
                    <a:pt x="421" y="275"/>
                    <a:pt x="406" y="280"/>
                  </a:cubicBezTo>
                  <a:cubicBezTo>
                    <a:pt x="363" y="292"/>
                    <a:pt x="319" y="305"/>
                    <a:pt x="276" y="318"/>
                  </a:cubicBezTo>
                  <a:cubicBezTo>
                    <a:pt x="255" y="324"/>
                    <a:pt x="252" y="314"/>
                    <a:pt x="255" y="297"/>
                  </a:cubicBezTo>
                  <a:cubicBezTo>
                    <a:pt x="261" y="261"/>
                    <a:pt x="266" y="225"/>
                    <a:pt x="281" y="191"/>
                  </a:cubicBezTo>
                  <a:cubicBezTo>
                    <a:pt x="294" y="161"/>
                    <a:pt x="298" y="130"/>
                    <a:pt x="300" y="99"/>
                  </a:cubicBezTo>
                  <a:cubicBezTo>
                    <a:pt x="301" y="83"/>
                    <a:pt x="297" y="76"/>
                    <a:pt x="279" y="76"/>
                  </a:cubicBezTo>
                  <a:cubicBezTo>
                    <a:pt x="261" y="75"/>
                    <a:pt x="242" y="71"/>
                    <a:pt x="224" y="66"/>
                  </a:cubicBezTo>
                  <a:cubicBezTo>
                    <a:pt x="192" y="57"/>
                    <a:pt x="183" y="72"/>
                    <a:pt x="171" y="100"/>
                  </a:cubicBezTo>
                  <a:cubicBezTo>
                    <a:pt x="143" y="164"/>
                    <a:pt x="145" y="233"/>
                    <a:pt x="126" y="298"/>
                  </a:cubicBezTo>
                  <a:cubicBezTo>
                    <a:pt x="114" y="341"/>
                    <a:pt x="97" y="356"/>
                    <a:pt x="59" y="358"/>
                  </a:cubicBezTo>
                  <a:close/>
                  <a:moveTo>
                    <a:pt x="697" y="282"/>
                  </a:moveTo>
                  <a:cubicBezTo>
                    <a:pt x="703" y="265"/>
                    <a:pt x="715" y="249"/>
                    <a:pt x="725" y="232"/>
                  </a:cubicBezTo>
                  <a:cubicBezTo>
                    <a:pt x="757" y="273"/>
                    <a:pt x="777" y="314"/>
                    <a:pt x="794" y="358"/>
                  </a:cubicBezTo>
                  <a:cubicBezTo>
                    <a:pt x="802" y="378"/>
                    <a:pt x="797" y="383"/>
                    <a:pt x="779" y="382"/>
                  </a:cubicBezTo>
                  <a:cubicBezTo>
                    <a:pt x="774" y="382"/>
                    <a:pt x="769" y="383"/>
                    <a:pt x="764" y="383"/>
                  </a:cubicBezTo>
                  <a:cubicBezTo>
                    <a:pt x="618" y="393"/>
                    <a:pt x="664" y="384"/>
                    <a:pt x="697" y="2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338F51A4-22DB-4F02-BFC0-1578746012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2888" y="-477838"/>
              <a:ext cx="1638300" cy="1947863"/>
            </a:xfrm>
            <a:custGeom>
              <a:avLst/>
              <a:gdLst>
                <a:gd name="T0" fmla="*/ 14 w 873"/>
                <a:gd name="T1" fmla="*/ 1009 h 1036"/>
                <a:gd name="T2" fmla="*/ 20 w 873"/>
                <a:gd name="T3" fmla="*/ 1026 h 1036"/>
                <a:gd name="T4" fmla="*/ 44 w 873"/>
                <a:gd name="T5" fmla="*/ 1024 h 1036"/>
                <a:gd name="T6" fmla="*/ 118 w 873"/>
                <a:gd name="T7" fmla="*/ 878 h 1036"/>
                <a:gd name="T8" fmla="*/ 151 w 873"/>
                <a:gd name="T9" fmla="*/ 746 h 1036"/>
                <a:gd name="T10" fmla="*/ 167 w 873"/>
                <a:gd name="T11" fmla="*/ 764 h 1036"/>
                <a:gd name="T12" fmla="*/ 280 w 873"/>
                <a:gd name="T13" fmla="*/ 911 h 1036"/>
                <a:gd name="T14" fmla="*/ 435 w 873"/>
                <a:gd name="T15" fmla="*/ 964 h 1036"/>
                <a:gd name="T16" fmla="*/ 466 w 873"/>
                <a:gd name="T17" fmla="*/ 913 h 1036"/>
                <a:gd name="T18" fmla="*/ 696 w 873"/>
                <a:gd name="T19" fmla="*/ 846 h 1036"/>
                <a:gd name="T20" fmla="*/ 762 w 873"/>
                <a:gd name="T21" fmla="*/ 639 h 1036"/>
                <a:gd name="T22" fmla="*/ 639 w 873"/>
                <a:gd name="T23" fmla="*/ 496 h 1036"/>
                <a:gd name="T24" fmla="*/ 650 w 873"/>
                <a:gd name="T25" fmla="*/ 490 h 1036"/>
                <a:gd name="T26" fmla="*/ 676 w 873"/>
                <a:gd name="T27" fmla="*/ 443 h 1036"/>
                <a:gd name="T28" fmla="*/ 650 w 873"/>
                <a:gd name="T29" fmla="*/ 416 h 1036"/>
                <a:gd name="T30" fmla="*/ 650 w 873"/>
                <a:gd name="T31" fmla="*/ 401 h 1036"/>
                <a:gd name="T32" fmla="*/ 766 w 873"/>
                <a:gd name="T33" fmla="*/ 311 h 1036"/>
                <a:gd name="T34" fmla="*/ 837 w 873"/>
                <a:gd name="T35" fmla="*/ 325 h 1036"/>
                <a:gd name="T36" fmla="*/ 837 w 873"/>
                <a:gd name="T37" fmla="*/ 325 h 1036"/>
                <a:gd name="T38" fmla="*/ 863 w 873"/>
                <a:gd name="T39" fmla="*/ 362 h 1036"/>
                <a:gd name="T40" fmla="*/ 858 w 873"/>
                <a:gd name="T41" fmla="*/ 317 h 1036"/>
                <a:gd name="T42" fmla="*/ 861 w 873"/>
                <a:gd name="T43" fmla="*/ 281 h 1036"/>
                <a:gd name="T44" fmla="*/ 677 w 873"/>
                <a:gd name="T45" fmla="*/ 218 h 1036"/>
                <a:gd name="T46" fmla="*/ 613 w 873"/>
                <a:gd name="T47" fmla="*/ 265 h 1036"/>
                <a:gd name="T48" fmla="*/ 474 w 873"/>
                <a:gd name="T49" fmla="*/ 462 h 1036"/>
                <a:gd name="T50" fmla="*/ 446 w 873"/>
                <a:gd name="T51" fmla="*/ 482 h 1036"/>
                <a:gd name="T52" fmla="*/ 227 w 873"/>
                <a:gd name="T53" fmla="*/ 529 h 1036"/>
                <a:gd name="T54" fmla="*/ 204 w 873"/>
                <a:gd name="T55" fmla="*/ 507 h 1036"/>
                <a:gd name="T56" fmla="*/ 256 w 873"/>
                <a:gd name="T57" fmla="*/ 298 h 1036"/>
                <a:gd name="T58" fmla="*/ 306 w 873"/>
                <a:gd name="T59" fmla="*/ 72 h 1036"/>
                <a:gd name="T60" fmla="*/ 256 w 873"/>
                <a:gd name="T61" fmla="*/ 12 h 1036"/>
                <a:gd name="T62" fmla="*/ 217 w 873"/>
                <a:gd name="T63" fmla="*/ 37 h 1036"/>
                <a:gd name="T64" fmla="*/ 173 w 873"/>
                <a:gd name="T65" fmla="*/ 140 h 1036"/>
                <a:gd name="T66" fmla="*/ 88 w 873"/>
                <a:gd name="T67" fmla="*/ 513 h 1036"/>
                <a:gd name="T68" fmla="*/ 57 w 873"/>
                <a:gd name="T69" fmla="*/ 633 h 1036"/>
                <a:gd name="T70" fmla="*/ 14 w 873"/>
                <a:gd name="T71" fmla="*/ 1009 h 1036"/>
                <a:gd name="T72" fmla="*/ 431 w 873"/>
                <a:gd name="T73" fmla="*/ 585 h 1036"/>
                <a:gd name="T74" fmla="*/ 442 w 873"/>
                <a:gd name="T75" fmla="*/ 583 h 1036"/>
                <a:gd name="T76" fmla="*/ 566 w 873"/>
                <a:gd name="T77" fmla="*/ 617 h 1036"/>
                <a:gd name="T78" fmla="*/ 617 w 873"/>
                <a:gd name="T79" fmla="*/ 656 h 1036"/>
                <a:gd name="T80" fmla="*/ 629 w 873"/>
                <a:gd name="T81" fmla="*/ 754 h 1036"/>
                <a:gd name="T82" fmla="*/ 521 w 873"/>
                <a:gd name="T83" fmla="*/ 826 h 1036"/>
                <a:gd name="T84" fmla="*/ 469 w 873"/>
                <a:gd name="T85" fmla="*/ 873 h 1036"/>
                <a:gd name="T86" fmla="*/ 456 w 873"/>
                <a:gd name="T87" fmla="*/ 875 h 1036"/>
                <a:gd name="T88" fmla="*/ 440 w 873"/>
                <a:gd name="T89" fmla="*/ 881 h 1036"/>
                <a:gd name="T90" fmla="*/ 440 w 873"/>
                <a:gd name="T91" fmla="*/ 881 h 1036"/>
                <a:gd name="T92" fmla="*/ 440 w 873"/>
                <a:gd name="T93" fmla="*/ 881 h 1036"/>
                <a:gd name="T94" fmla="*/ 370 w 873"/>
                <a:gd name="T95" fmla="*/ 820 h 1036"/>
                <a:gd name="T96" fmla="*/ 313 w 873"/>
                <a:gd name="T97" fmla="*/ 762 h 1036"/>
                <a:gd name="T98" fmla="*/ 205 w 873"/>
                <a:gd name="T99" fmla="*/ 650 h 1036"/>
                <a:gd name="T100" fmla="*/ 431 w 873"/>
                <a:gd name="T101" fmla="*/ 58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73" h="1036">
                  <a:moveTo>
                    <a:pt x="14" y="1009"/>
                  </a:moveTo>
                  <a:cubicBezTo>
                    <a:pt x="14" y="1015"/>
                    <a:pt x="9" y="1032"/>
                    <a:pt x="20" y="1026"/>
                  </a:cubicBezTo>
                  <a:cubicBezTo>
                    <a:pt x="29" y="1021"/>
                    <a:pt x="33" y="1036"/>
                    <a:pt x="44" y="1024"/>
                  </a:cubicBezTo>
                  <a:cubicBezTo>
                    <a:pt x="83" y="982"/>
                    <a:pt x="105" y="933"/>
                    <a:pt x="118" y="878"/>
                  </a:cubicBezTo>
                  <a:cubicBezTo>
                    <a:pt x="129" y="836"/>
                    <a:pt x="139" y="793"/>
                    <a:pt x="151" y="746"/>
                  </a:cubicBezTo>
                  <a:cubicBezTo>
                    <a:pt x="159" y="755"/>
                    <a:pt x="164" y="759"/>
                    <a:pt x="167" y="764"/>
                  </a:cubicBezTo>
                  <a:cubicBezTo>
                    <a:pt x="205" y="813"/>
                    <a:pt x="243" y="862"/>
                    <a:pt x="280" y="911"/>
                  </a:cubicBezTo>
                  <a:cubicBezTo>
                    <a:pt x="320" y="964"/>
                    <a:pt x="374" y="978"/>
                    <a:pt x="435" y="964"/>
                  </a:cubicBezTo>
                  <a:cubicBezTo>
                    <a:pt x="460" y="959"/>
                    <a:pt x="488" y="949"/>
                    <a:pt x="466" y="913"/>
                  </a:cubicBezTo>
                  <a:cubicBezTo>
                    <a:pt x="550" y="909"/>
                    <a:pt x="628" y="898"/>
                    <a:pt x="696" y="846"/>
                  </a:cubicBezTo>
                  <a:cubicBezTo>
                    <a:pt x="763" y="796"/>
                    <a:pt x="789" y="719"/>
                    <a:pt x="762" y="639"/>
                  </a:cubicBezTo>
                  <a:cubicBezTo>
                    <a:pt x="741" y="574"/>
                    <a:pt x="691" y="535"/>
                    <a:pt x="639" y="496"/>
                  </a:cubicBezTo>
                  <a:cubicBezTo>
                    <a:pt x="644" y="494"/>
                    <a:pt x="647" y="492"/>
                    <a:pt x="650" y="490"/>
                  </a:cubicBezTo>
                  <a:cubicBezTo>
                    <a:pt x="665" y="478"/>
                    <a:pt x="673" y="460"/>
                    <a:pt x="676" y="443"/>
                  </a:cubicBezTo>
                  <a:cubicBezTo>
                    <a:pt x="679" y="429"/>
                    <a:pt x="671" y="415"/>
                    <a:pt x="650" y="416"/>
                  </a:cubicBezTo>
                  <a:cubicBezTo>
                    <a:pt x="643" y="416"/>
                    <a:pt x="646" y="404"/>
                    <a:pt x="650" y="401"/>
                  </a:cubicBezTo>
                  <a:cubicBezTo>
                    <a:pt x="689" y="371"/>
                    <a:pt x="702" y="310"/>
                    <a:pt x="766" y="311"/>
                  </a:cubicBezTo>
                  <a:cubicBezTo>
                    <a:pt x="791" y="312"/>
                    <a:pt x="813" y="322"/>
                    <a:pt x="837" y="325"/>
                  </a:cubicBezTo>
                  <a:cubicBezTo>
                    <a:pt x="837" y="325"/>
                    <a:pt x="837" y="325"/>
                    <a:pt x="837" y="325"/>
                  </a:cubicBezTo>
                  <a:cubicBezTo>
                    <a:pt x="840" y="341"/>
                    <a:pt x="860" y="345"/>
                    <a:pt x="863" y="362"/>
                  </a:cubicBezTo>
                  <a:cubicBezTo>
                    <a:pt x="870" y="345"/>
                    <a:pt x="868" y="331"/>
                    <a:pt x="858" y="317"/>
                  </a:cubicBezTo>
                  <a:cubicBezTo>
                    <a:pt x="873" y="306"/>
                    <a:pt x="868" y="294"/>
                    <a:pt x="861" y="281"/>
                  </a:cubicBezTo>
                  <a:cubicBezTo>
                    <a:pt x="835" y="230"/>
                    <a:pt x="755" y="177"/>
                    <a:pt x="677" y="218"/>
                  </a:cubicBezTo>
                  <a:cubicBezTo>
                    <a:pt x="653" y="231"/>
                    <a:pt x="632" y="246"/>
                    <a:pt x="613" y="265"/>
                  </a:cubicBezTo>
                  <a:cubicBezTo>
                    <a:pt x="555" y="322"/>
                    <a:pt x="490" y="375"/>
                    <a:pt x="474" y="462"/>
                  </a:cubicBezTo>
                  <a:cubicBezTo>
                    <a:pt x="470" y="480"/>
                    <a:pt x="457" y="478"/>
                    <a:pt x="446" y="482"/>
                  </a:cubicBezTo>
                  <a:cubicBezTo>
                    <a:pt x="374" y="504"/>
                    <a:pt x="301" y="514"/>
                    <a:pt x="227" y="529"/>
                  </a:cubicBezTo>
                  <a:cubicBezTo>
                    <a:pt x="205" y="533"/>
                    <a:pt x="200" y="526"/>
                    <a:pt x="204" y="507"/>
                  </a:cubicBezTo>
                  <a:cubicBezTo>
                    <a:pt x="221" y="437"/>
                    <a:pt x="236" y="367"/>
                    <a:pt x="256" y="298"/>
                  </a:cubicBezTo>
                  <a:cubicBezTo>
                    <a:pt x="277" y="223"/>
                    <a:pt x="288" y="147"/>
                    <a:pt x="306" y="72"/>
                  </a:cubicBezTo>
                  <a:cubicBezTo>
                    <a:pt x="315" y="32"/>
                    <a:pt x="281" y="24"/>
                    <a:pt x="256" y="12"/>
                  </a:cubicBezTo>
                  <a:cubicBezTo>
                    <a:pt x="233" y="0"/>
                    <a:pt x="226" y="24"/>
                    <a:pt x="217" y="37"/>
                  </a:cubicBezTo>
                  <a:cubicBezTo>
                    <a:pt x="194" y="68"/>
                    <a:pt x="181" y="103"/>
                    <a:pt x="173" y="140"/>
                  </a:cubicBezTo>
                  <a:cubicBezTo>
                    <a:pt x="145" y="265"/>
                    <a:pt x="120" y="390"/>
                    <a:pt x="88" y="513"/>
                  </a:cubicBezTo>
                  <a:cubicBezTo>
                    <a:pt x="77" y="553"/>
                    <a:pt x="64" y="591"/>
                    <a:pt x="57" y="633"/>
                  </a:cubicBezTo>
                  <a:cubicBezTo>
                    <a:pt x="35" y="758"/>
                    <a:pt x="0" y="881"/>
                    <a:pt x="14" y="1009"/>
                  </a:cubicBezTo>
                  <a:close/>
                  <a:moveTo>
                    <a:pt x="431" y="585"/>
                  </a:moveTo>
                  <a:cubicBezTo>
                    <a:pt x="435" y="585"/>
                    <a:pt x="439" y="585"/>
                    <a:pt x="442" y="583"/>
                  </a:cubicBezTo>
                  <a:cubicBezTo>
                    <a:pt x="498" y="542"/>
                    <a:pt x="531" y="579"/>
                    <a:pt x="566" y="617"/>
                  </a:cubicBezTo>
                  <a:cubicBezTo>
                    <a:pt x="580" y="633"/>
                    <a:pt x="598" y="647"/>
                    <a:pt x="617" y="656"/>
                  </a:cubicBezTo>
                  <a:cubicBezTo>
                    <a:pt x="666" y="679"/>
                    <a:pt x="659" y="719"/>
                    <a:pt x="629" y="754"/>
                  </a:cubicBezTo>
                  <a:cubicBezTo>
                    <a:pt x="601" y="788"/>
                    <a:pt x="559" y="807"/>
                    <a:pt x="521" y="826"/>
                  </a:cubicBezTo>
                  <a:cubicBezTo>
                    <a:pt x="497" y="838"/>
                    <a:pt x="475" y="843"/>
                    <a:pt x="469" y="873"/>
                  </a:cubicBezTo>
                  <a:cubicBezTo>
                    <a:pt x="469" y="874"/>
                    <a:pt x="461" y="874"/>
                    <a:pt x="456" y="875"/>
                  </a:cubicBezTo>
                  <a:cubicBezTo>
                    <a:pt x="451" y="877"/>
                    <a:pt x="445" y="879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28" y="848"/>
                    <a:pt x="393" y="841"/>
                    <a:pt x="370" y="820"/>
                  </a:cubicBezTo>
                  <a:cubicBezTo>
                    <a:pt x="350" y="802"/>
                    <a:pt x="331" y="783"/>
                    <a:pt x="313" y="762"/>
                  </a:cubicBezTo>
                  <a:cubicBezTo>
                    <a:pt x="280" y="723"/>
                    <a:pt x="241" y="688"/>
                    <a:pt x="205" y="650"/>
                  </a:cubicBezTo>
                  <a:cubicBezTo>
                    <a:pt x="278" y="625"/>
                    <a:pt x="353" y="599"/>
                    <a:pt x="431" y="5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7297738" y="4554538"/>
            <a:ext cx="422275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rgbClr val="226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defTabSz="914354" fontAlgn="auto">
              <a:spcAft>
                <a:spcPts val="0"/>
              </a:spcAft>
              <a:defRPr/>
            </a:pPr>
            <a:r>
              <a:rPr lang="en-US" altLang="zh-CN" sz="3600" dirty="0" smtClean="0">
                <a:solidFill>
                  <a:schemeClr val="bg1"/>
                </a:solidFill>
                <a:latin typeface="+mn-ea"/>
                <a:ea typeface="+mn-ea"/>
              </a:rPr>
              <a:t>1 </a:t>
            </a:r>
            <a:r>
              <a:rPr lang="en-US" altLang="zh-CN" sz="3600" dirty="0" err="1" smtClean="0">
                <a:solidFill>
                  <a:schemeClr val="bg1"/>
                </a:solidFill>
                <a:latin typeface="+mn-ea"/>
                <a:ea typeface="+mn-ea"/>
              </a:rPr>
              <a:t>InfluxDB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  <a:ea typeface="+mn-ea"/>
              </a:rPr>
              <a:t>.</a:t>
            </a:r>
            <a:endParaRPr lang="zh-CN" altLang="en-US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153B8A-79DF-40B4-BF3B-40D28191E88A}" type="slidenum">
              <a:rPr lang="zh-CN" altLang="en-US"/>
              <a:pPr>
                <a:defRPr/>
              </a:pPr>
              <a:t>2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F9CD7FD-2FFE-48E2-BE98-A2F912E83EF6}" type="datetime1">
              <a:rPr lang="zh-CN" altLang="en-US"/>
              <a:pPr>
                <a:defRPr/>
              </a:pPr>
              <a:t>2020-2-28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994349" y="1181798"/>
            <a:ext cx="10061578" cy="133882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/>
              <a:t>时序</a:t>
            </a:r>
            <a:r>
              <a:rPr lang="zh-CN" altLang="zh-CN" dirty="0" smtClean="0"/>
              <a:t>数据库（</a:t>
            </a:r>
            <a:r>
              <a:rPr lang="en-US" altLang="zh-CN" dirty="0"/>
              <a:t>Time Series </a:t>
            </a:r>
            <a:r>
              <a:rPr lang="en-US" altLang="zh-CN" dirty="0" smtClean="0"/>
              <a:t>Database,</a:t>
            </a:r>
            <a:r>
              <a:rPr lang="zh-CN" altLang="zh-CN" dirty="0" smtClean="0"/>
              <a:t>TSDB）</a:t>
            </a:r>
            <a:r>
              <a:rPr lang="zh-CN" altLang="en-US" dirty="0"/>
              <a:t>是一种存储和管理时间序列数据的专业化</a:t>
            </a:r>
            <a:r>
              <a:rPr lang="zh-CN" altLang="en-US" dirty="0" smtClean="0"/>
              <a:t>数据库</a:t>
            </a:r>
            <a:r>
              <a:rPr lang="en-US" altLang="zh-CN" dirty="0" smtClean="0"/>
              <a:t>,</a:t>
            </a:r>
            <a:r>
              <a:rPr lang="zh-CN" altLang="zh-CN" dirty="0"/>
              <a:t>随着物联网以及工业4.0的到来，所有设备都会携带传感器并联网，传感器收集的时序数据将严重依赖TSDB的实时分析能力、存储能力以及查询统计能力。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94349" y="2766517"/>
            <a:ext cx="532102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500"/>
              </a:spcBef>
              <a:spcAft>
                <a:spcPts val="1200"/>
              </a:spcAft>
            </a:pPr>
            <a:r>
              <a:rPr lang="zh-CN" altLang="zh-CN" sz="2000" b="1" dirty="0" smtClean="0">
                <a:solidFill>
                  <a:srgbClr val="2E75B5"/>
                </a:solidFill>
                <a:ea typeface="Calibri" panose="020F0502020204030204" pitchFamily="34" charset="0"/>
              </a:rPr>
              <a:t>TSDB</a:t>
            </a:r>
            <a:r>
              <a:rPr lang="zh-CN" altLang="zh-CN" sz="2000" b="1" dirty="0" smtClean="0">
                <a:solidFill>
                  <a:srgbClr val="2E75B5"/>
                </a:solidFill>
              </a:rPr>
              <a:t>业务特点</a:t>
            </a:r>
            <a:r>
              <a:rPr lang="en-US" altLang="zh-CN" sz="2000" b="1" dirty="0">
                <a:solidFill>
                  <a:srgbClr val="2E75B5"/>
                </a:solidFill>
              </a:rPr>
              <a:t>:</a:t>
            </a:r>
            <a:endParaRPr lang="zh-CN" altLang="zh-CN" sz="2000" dirty="0" smtClean="0">
              <a:solidFill>
                <a:srgbClr val="2E75B5"/>
              </a:solidFill>
            </a:endParaRPr>
          </a:p>
          <a:p>
            <a:pPr indent="342900" algn="just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CN" altLang="zh-CN" dirty="0" smtClean="0"/>
              <a:t>持续产生海量数据，没有波峰波谷。</a:t>
            </a:r>
            <a:endParaRPr lang="en-US" altLang="zh-CN" dirty="0" smtClean="0"/>
          </a:p>
          <a:p>
            <a:pPr indent="342900" algn="just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CN" altLang="zh-CN" dirty="0" smtClean="0"/>
              <a:t>数据</a:t>
            </a:r>
            <a:r>
              <a:rPr lang="zh-CN" altLang="zh-CN" dirty="0"/>
              <a:t>都是插入操作，基本没有更新删除操作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indent="342900" algn="just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CN" altLang="zh-CN" dirty="0" smtClean="0"/>
              <a:t>近期</a:t>
            </a:r>
            <a:r>
              <a:rPr lang="zh-CN" altLang="zh-CN" dirty="0"/>
              <a:t>数据关注度更</a:t>
            </a:r>
            <a:r>
              <a:rPr lang="zh-CN" altLang="zh-CN" dirty="0" smtClean="0"/>
              <a:t>高，</a:t>
            </a:r>
            <a:r>
              <a:rPr lang="zh-CN" altLang="zh-CN" dirty="0"/>
              <a:t>时间久远的数据极少被访问，甚至可以丢弃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indent="342900" algn="just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CN" altLang="zh-CN" dirty="0" smtClean="0"/>
              <a:t>数据</a:t>
            </a:r>
            <a:r>
              <a:rPr lang="zh-CN" altLang="zh-CN" dirty="0"/>
              <a:t>存在多个维度的标签，往往需要多维度联合查询以及统计查询</a:t>
            </a:r>
            <a:r>
              <a:rPr lang="zh-CN" altLang="zh-CN" dirty="0" smtClean="0"/>
              <a:t>。</a:t>
            </a:r>
            <a:endParaRPr lang="zh-CN" altLang="zh-CN" sz="1600" dirty="0"/>
          </a:p>
        </p:txBody>
      </p:sp>
      <p:sp>
        <p:nvSpPr>
          <p:cNvPr id="10" name="矩形 9"/>
          <p:cNvSpPr/>
          <p:nvPr/>
        </p:nvSpPr>
        <p:spPr>
          <a:xfrm>
            <a:off x="6503325" y="2673724"/>
            <a:ext cx="5431277" cy="3200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500"/>
              </a:spcBef>
              <a:spcAft>
                <a:spcPts val="1200"/>
              </a:spcAft>
            </a:pPr>
            <a:r>
              <a:rPr lang="zh-CN" altLang="zh-CN" sz="2000" b="1" dirty="0">
                <a:solidFill>
                  <a:srgbClr val="2E75B5"/>
                </a:solidFill>
                <a:ea typeface="Calibri" panose="020F0502020204030204" pitchFamily="34" charset="0"/>
              </a:rPr>
              <a:t>TSDB</a:t>
            </a:r>
            <a:r>
              <a:rPr lang="zh-CN" altLang="zh-CN" sz="2000" b="1" dirty="0">
                <a:solidFill>
                  <a:srgbClr val="2E75B5"/>
                </a:solidFill>
              </a:rPr>
              <a:t>核心特性</a:t>
            </a:r>
            <a:r>
              <a:rPr lang="zh-CN" altLang="zh-CN" sz="2000" b="1" dirty="0" smtClean="0">
                <a:solidFill>
                  <a:srgbClr val="2E75B5"/>
                </a:solidFill>
              </a:rPr>
              <a:t>：</a:t>
            </a:r>
            <a:endParaRPr lang="zh-CN" altLang="zh-CN" sz="2000" b="1" dirty="0">
              <a:solidFill>
                <a:srgbClr val="2E75B5"/>
              </a:solidFill>
            </a:endParaRPr>
          </a:p>
          <a:p>
            <a:pPr marL="87313" indent="255588" algn="just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CN" altLang="zh-CN" dirty="0" smtClean="0"/>
              <a:t>高</a:t>
            </a:r>
            <a:r>
              <a:rPr lang="zh-CN" altLang="zh-CN" dirty="0"/>
              <a:t>吞吐量写入</a:t>
            </a:r>
            <a:r>
              <a:rPr lang="zh-CN" altLang="zh-CN" dirty="0" smtClean="0"/>
              <a:t>能力</a:t>
            </a:r>
            <a:r>
              <a:rPr lang="zh-CN" altLang="en-US" dirty="0" smtClean="0"/>
              <a:t>，写多读少</a:t>
            </a:r>
            <a:endParaRPr lang="zh-CN" altLang="zh-CN" sz="1600" dirty="0"/>
          </a:p>
          <a:p>
            <a:pPr marL="87313" indent="255588" algn="just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CN" altLang="zh-CN" dirty="0"/>
              <a:t>数据分级存储/TTL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marL="87313" indent="255588" algn="just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CN" altLang="zh-CN" dirty="0" smtClean="0"/>
              <a:t>高</a:t>
            </a:r>
            <a:r>
              <a:rPr lang="zh-CN" altLang="zh-CN" dirty="0"/>
              <a:t>压缩率</a:t>
            </a:r>
            <a:r>
              <a:rPr lang="zh-CN" altLang="zh-CN" dirty="0" smtClean="0"/>
              <a:t>。</a:t>
            </a:r>
            <a:endParaRPr lang="zh-CN" altLang="zh-CN" sz="1600" dirty="0"/>
          </a:p>
          <a:p>
            <a:pPr marL="87313" indent="255588" algn="just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CN" altLang="zh-CN" dirty="0"/>
              <a:t>多维度查询</a:t>
            </a:r>
            <a:r>
              <a:rPr lang="zh-CN" altLang="zh-CN" dirty="0" smtClean="0"/>
              <a:t>能力。</a:t>
            </a:r>
            <a:endParaRPr lang="zh-CN" altLang="zh-CN" sz="1600" dirty="0"/>
          </a:p>
          <a:p>
            <a:pPr marL="87313" indent="255588" algn="just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CN" altLang="zh-CN" dirty="0"/>
              <a:t>高效聚合能力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marL="87313" indent="255588" algn="just" font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CN" altLang="zh-CN" dirty="0" smtClean="0"/>
              <a:t>未来</a:t>
            </a:r>
            <a:r>
              <a:rPr lang="zh-CN" altLang="zh-CN" dirty="0"/>
              <a:t>技术点：异常实时检测、未来预测等等。</a:t>
            </a:r>
            <a:endParaRPr lang="zh-CN" altLang="zh-CN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597C8F-08CF-48FB-8EE5-BD4EB8B7FEB9}" type="datetime1">
              <a:rPr lang="zh-CN" altLang="en-US" smtClean="0"/>
              <a:pPr>
                <a:defRPr/>
              </a:pPr>
              <a:t>2020-2-28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D1BAE40-7E19-4C9D-8DAD-95598F0767CF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42481" y="1130375"/>
            <a:ext cx="1067800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>
                <a:latin typeface="+mj-ea"/>
                <a:ea typeface="+mj-ea"/>
              </a:rPr>
              <a:t>数据写入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latin typeface="+mj-ea"/>
                <a:ea typeface="+mj-ea"/>
              </a:rPr>
              <a:t>时间是一个主坐标轴，数据通常按照时间顺序</a:t>
            </a:r>
            <a:r>
              <a:rPr lang="zh-CN" altLang="en-US" sz="1600" dirty="0" smtClean="0">
                <a:latin typeface="+mj-ea"/>
                <a:ea typeface="+mj-ea"/>
              </a:rPr>
              <a:t>抵达</a:t>
            </a:r>
            <a:endParaRPr lang="en-US" altLang="zh-CN" sz="1600" dirty="0" smtClean="0">
              <a:latin typeface="+mj-ea"/>
              <a:ea typeface="+mj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latin typeface="+mj-ea"/>
                <a:ea typeface="+mj-ea"/>
              </a:rPr>
              <a:t>大多数</a:t>
            </a:r>
            <a:r>
              <a:rPr lang="zh-CN" altLang="en-US" sz="1600" dirty="0">
                <a:latin typeface="+mj-ea"/>
                <a:ea typeface="+mj-ea"/>
              </a:rPr>
              <a:t>测量是在观察后的几秒或几分钟内写入的，抵达的数据几乎总是作为新条目被</a:t>
            </a:r>
            <a:r>
              <a:rPr lang="zh-CN" altLang="en-US" sz="1600" dirty="0" smtClean="0">
                <a:latin typeface="+mj-ea"/>
                <a:ea typeface="+mj-ea"/>
              </a:rPr>
              <a:t>记录</a:t>
            </a:r>
            <a:endParaRPr lang="en-US" altLang="zh-CN" sz="1600" dirty="0" smtClean="0">
              <a:latin typeface="+mj-ea"/>
              <a:ea typeface="+mj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 smtClean="0">
                <a:latin typeface="+mj-ea"/>
                <a:ea typeface="+mj-ea"/>
              </a:rPr>
              <a:t>95</a:t>
            </a:r>
            <a:r>
              <a:rPr lang="zh-CN" altLang="en-US" sz="1600" dirty="0">
                <a:latin typeface="+mj-ea"/>
                <a:ea typeface="+mj-ea"/>
              </a:rPr>
              <a:t>％到</a:t>
            </a:r>
            <a:r>
              <a:rPr lang="en-US" altLang="zh-CN" sz="1600" dirty="0">
                <a:latin typeface="+mj-ea"/>
                <a:ea typeface="+mj-ea"/>
              </a:rPr>
              <a:t>99</a:t>
            </a:r>
            <a:r>
              <a:rPr lang="zh-CN" altLang="en-US" sz="1600" dirty="0">
                <a:latin typeface="+mj-ea"/>
                <a:ea typeface="+mj-ea"/>
              </a:rPr>
              <a:t>％的操作是写入，有时更高更新几乎</a:t>
            </a:r>
            <a:r>
              <a:rPr lang="zh-CN" altLang="en-US" sz="1600" dirty="0" smtClean="0">
                <a:latin typeface="+mj-ea"/>
                <a:ea typeface="+mj-ea"/>
              </a:rPr>
              <a:t>没有</a:t>
            </a:r>
            <a:endParaRPr lang="en-US" altLang="zh-CN" sz="1600" dirty="0" smtClean="0">
              <a:latin typeface="+mj-ea"/>
              <a:ea typeface="+mj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b="1" dirty="0" smtClean="0">
                <a:latin typeface="+mj-ea"/>
                <a:ea typeface="+mj-ea"/>
              </a:rPr>
              <a:t>数据</a:t>
            </a:r>
            <a:r>
              <a:rPr lang="zh-CN" altLang="en-US" sz="1600" b="1" dirty="0">
                <a:latin typeface="+mj-ea"/>
                <a:ea typeface="+mj-ea"/>
              </a:rPr>
              <a:t>读取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latin typeface="+mj-ea"/>
                <a:ea typeface="+mj-ea"/>
              </a:rPr>
              <a:t>随机位置的单个测量读取、删除操作几乎</a:t>
            </a:r>
            <a:r>
              <a:rPr lang="zh-CN" altLang="en-US" sz="1600" dirty="0" smtClean="0">
                <a:latin typeface="+mj-ea"/>
                <a:ea typeface="+mj-ea"/>
              </a:rPr>
              <a:t>没有</a:t>
            </a:r>
            <a:endParaRPr lang="en-US" altLang="zh-CN" sz="1600" dirty="0" smtClean="0">
              <a:latin typeface="+mj-ea"/>
              <a:ea typeface="+mj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latin typeface="+mj-ea"/>
                <a:ea typeface="+mj-ea"/>
              </a:rPr>
              <a:t>读取</a:t>
            </a:r>
            <a:r>
              <a:rPr lang="zh-CN" altLang="en-US" sz="1600" dirty="0">
                <a:latin typeface="+mj-ea"/>
                <a:ea typeface="+mj-ea"/>
              </a:rPr>
              <a:t>和删除是批量的，从某时间点开始的一段时间</a:t>
            </a:r>
            <a:r>
              <a:rPr lang="zh-CN" altLang="en-US" sz="1600" dirty="0" smtClean="0">
                <a:latin typeface="+mj-ea"/>
                <a:ea typeface="+mj-ea"/>
              </a:rPr>
              <a:t>内</a:t>
            </a:r>
            <a:endParaRPr lang="en-US" altLang="zh-CN" sz="1600" dirty="0" smtClean="0">
              <a:latin typeface="+mj-ea"/>
              <a:ea typeface="+mj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latin typeface="+mj-ea"/>
                <a:ea typeface="+mj-ea"/>
              </a:rPr>
              <a:t>时间</a:t>
            </a:r>
            <a:r>
              <a:rPr lang="zh-CN" altLang="en-US" sz="1600" dirty="0">
                <a:latin typeface="+mj-ea"/>
                <a:ea typeface="+mj-ea"/>
              </a:rPr>
              <a:t>段内读取的数据有可能非常巨大数据存储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latin typeface="+mj-ea"/>
                <a:ea typeface="+mj-ea"/>
              </a:rPr>
              <a:t>数据结构简单，价值随时间推移迅速降低通过压缩、移动、删除等手段降低存储成本而</a:t>
            </a:r>
            <a:r>
              <a:rPr lang="zh-CN" altLang="en-US" sz="1600" b="1" dirty="0">
                <a:latin typeface="+mj-ea"/>
                <a:ea typeface="+mj-ea"/>
              </a:rPr>
              <a:t>关系数据库主要应对的数据特点：</a:t>
            </a:r>
            <a:endParaRPr lang="zh-CN" altLang="en-US" sz="1600" dirty="0">
              <a:latin typeface="+mj-ea"/>
              <a:ea typeface="+mj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latin typeface="+mj-ea"/>
                <a:ea typeface="+mj-ea"/>
              </a:rPr>
              <a:t>（</a:t>
            </a:r>
            <a:r>
              <a:rPr lang="en-US" altLang="zh-CN" sz="1600" dirty="0">
                <a:latin typeface="+mj-ea"/>
                <a:ea typeface="+mj-ea"/>
              </a:rPr>
              <a:t>1</a:t>
            </a:r>
            <a:r>
              <a:rPr lang="zh-CN" altLang="en-US" sz="1600" dirty="0">
                <a:latin typeface="+mj-ea"/>
                <a:ea typeface="+mj-ea"/>
              </a:rPr>
              <a:t>）数据写入：大多数操作都是</a:t>
            </a:r>
            <a:r>
              <a:rPr lang="en-US" altLang="zh-CN" sz="1600" dirty="0">
                <a:latin typeface="+mj-ea"/>
                <a:ea typeface="+mj-ea"/>
              </a:rPr>
              <a:t>DML</a:t>
            </a:r>
            <a:r>
              <a:rPr lang="zh-CN" altLang="en-US" sz="1600" dirty="0">
                <a:latin typeface="+mj-ea"/>
                <a:ea typeface="+mj-ea"/>
              </a:rPr>
              <a:t>操作，插入、更新、删除等；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latin typeface="+mj-ea"/>
                <a:ea typeface="+mj-ea"/>
              </a:rPr>
              <a:t>（</a:t>
            </a:r>
            <a:r>
              <a:rPr lang="en-US" altLang="zh-CN" sz="1600" dirty="0">
                <a:latin typeface="+mj-ea"/>
                <a:ea typeface="+mj-ea"/>
              </a:rPr>
              <a:t>2</a:t>
            </a:r>
            <a:r>
              <a:rPr lang="zh-CN" altLang="en-US" sz="1600" dirty="0">
                <a:latin typeface="+mj-ea"/>
                <a:ea typeface="+mj-ea"/>
              </a:rPr>
              <a:t>）数据读取：读取逻辑一般都比较复杂；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latin typeface="+mj-ea"/>
                <a:ea typeface="+mj-ea"/>
              </a:rPr>
              <a:t>（</a:t>
            </a:r>
            <a:r>
              <a:rPr lang="en-US" altLang="zh-CN" sz="1600" dirty="0">
                <a:latin typeface="+mj-ea"/>
                <a:ea typeface="+mj-ea"/>
              </a:rPr>
              <a:t>3</a:t>
            </a:r>
            <a:r>
              <a:rPr lang="zh-CN" altLang="en-US" sz="1600" dirty="0">
                <a:latin typeface="+mj-ea"/>
                <a:ea typeface="+mj-ea"/>
              </a:rPr>
              <a:t>）数据存储：很少压缩，一般也不设置数据生命周期管理。</a:t>
            </a: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latin typeface="+mj-ea"/>
                <a:ea typeface="+mj-ea"/>
              </a:rPr>
              <a:t>因此，</a:t>
            </a:r>
            <a:r>
              <a:rPr lang="zh-CN" altLang="en-US" sz="1600" b="1" dirty="0">
                <a:latin typeface="+mj-ea"/>
                <a:ea typeface="+mj-ea"/>
              </a:rPr>
              <a:t>从数据本质的角度而言，时序数据库（不变性</a:t>
            </a:r>
            <a:r>
              <a:rPr lang="en-US" altLang="zh-CN" sz="1600" b="1" dirty="0">
                <a:latin typeface="+mj-ea"/>
                <a:ea typeface="+mj-ea"/>
              </a:rPr>
              <a:t>, </a:t>
            </a:r>
            <a:r>
              <a:rPr lang="zh-CN" altLang="en-US" sz="1600" b="1" dirty="0">
                <a:latin typeface="+mj-ea"/>
                <a:ea typeface="+mj-ea"/>
              </a:rPr>
              <a:t>唯一性以及可排序性）和关系型数据库的服务需求完全不同。</a:t>
            </a:r>
            <a:endParaRPr lang="zh-CN" altLang="en-US" sz="1600" b="0" i="0" dirty="0">
              <a:effectLst/>
              <a:latin typeface="+mj-ea"/>
              <a:ea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rgbClr val="226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 bwMode="auto">
          <a:xfrm>
            <a:off x="669924" y="50838"/>
            <a:ext cx="10850563" cy="102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normAutofit/>
          </a:bodyPr>
          <a:lstStyle>
            <a:lvl1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defTabSz="91281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914354" eaLnBrk="1" fontAlgn="auto" hangingPunct="1">
              <a:spcAft>
                <a:spcPts val="0"/>
              </a:spcAft>
              <a:defRPr/>
            </a:pPr>
            <a:r>
              <a:rPr lang="en-US" altLang="zh-CN" sz="3600" smtClean="0">
                <a:solidFill>
                  <a:schemeClr val="bg1"/>
                </a:solidFill>
                <a:latin typeface="+mn-ea"/>
                <a:ea typeface="+mn-ea"/>
              </a:rPr>
              <a:t>1 InfluxDB</a:t>
            </a:r>
            <a:r>
              <a:rPr lang="en-US" altLang="zh-CN" smtClean="0">
                <a:solidFill>
                  <a:schemeClr val="bg1"/>
                </a:solidFill>
                <a:latin typeface="+mn-ea"/>
                <a:ea typeface="+mn-ea"/>
              </a:rPr>
              <a:t>.</a:t>
            </a:r>
            <a:endParaRPr lang="zh-CN" altLang="en-US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68826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3" y="1007403"/>
            <a:ext cx="7328101" cy="4974037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rgbClr val="226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defTabSz="914354" fontAlgn="auto">
              <a:spcAft>
                <a:spcPts val="0"/>
              </a:spcAft>
              <a:defRPr/>
            </a:pPr>
            <a:r>
              <a:rPr lang="en-US" altLang="zh-CN" sz="3600" dirty="0" smtClean="0">
                <a:solidFill>
                  <a:schemeClr val="bg1"/>
                </a:solidFill>
                <a:latin typeface="+mn-ea"/>
                <a:ea typeface="+mn-ea"/>
              </a:rPr>
              <a:t>1 </a:t>
            </a:r>
            <a:r>
              <a:rPr lang="en-US" altLang="zh-CN" sz="3600" dirty="0" err="1" smtClean="0">
                <a:solidFill>
                  <a:schemeClr val="bg1"/>
                </a:solidFill>
                <a:latin typeface="+mn-ea"/>
                <a:ea typeface="+mn-ea"/>
              </a:rPr>
              <a:t>InfluxDB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  <a:ea typeface="+mn-ea"/>
              </a:rPr>
              <a:t>. </a:t>
            </a:r>
            <a:r>
              <a:rPr lang="en-US" altLang="zh-CN" dirty="0" smtClean="0">
                <a:solidFill>
                  <a:srgbClr val="FFC000"/>
                </a:solidFill>
              </a:rPr>
              <a:t>DB-engines </a:t>
            </a:r>
            <a:r>
              <a:rPr lang="zh-CN" altLang="en-US" dirty="0">
                <a:solidFill>
                  <a:srgbClr val="FFC000"/>
                </a:solidFill>
              </a:rPr>
              <a:t>上排名第一的时序数据库</a:t>
            </a:r>
            <a:endParaRPr lang="zh-CN" altLang="en-US" dirty="0">
              <a:solidFill>
                <a:srgbClr val="FFC000"/>
              </a:solidFill>
              <a:latin typeface="+mn-ea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153B8A-79DF-40B4-BF3B-40D28191E88A}" type="slidenum">
              <a:rPr lang="zh-CN" altLang="en-US"/>
              <a:pPr>
                <a:defRPr/>
              </a:pPr>
              <a:t>4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F9CD7FD-2FFE-48E2-BE98-A2F912E83EF6}" type="datetime1">
              <a:rPr lang="zh-CN" altLang="en-US"/>
              <a:pPr>
                <a:defRPr/>
              </a:pPr>
              <a:t>2020-2-28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090029" y="5981440"/>
            <a:ext cx="7815992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b="1" dirty="0" smtClean="0"/>
              <a:t>Go</a:t>
            </a:r>
            <a:r>
              <a:rPr lang="zh-CN" altLang="en-US" b="1" dirty="0" smtClean="0"/>
              <a:t>语言</a:t>
            </a:r>
            <a:r>
              <a:rPr lang="zh-CN" altLang="en-US" b="1" dirty="0" smtClean="0"/>
              <a:t>，</a:t>
            </a:r>
            <a:r>
              <a:rPr lang="zh-CN" altLang="en-US" b="1" dirty="0" smtClean="0"/>
              <a:t>提升</a:t>
            </a:r>
            <a:r>
              <a:rPr lang="zh-CN" altLang="en-US" b="1" dirty="0"/>
              <a:t>性能的关键点，即：分布式处理。</a:t>
            </a:r>
            <a:r>
              <a:rPr lang="zh-CN" altLang="en-US" b="1" dirty="0" smtClean="0"/>
              <a:t>开</a:t>
            </a:r>
            <a:r>
              <a:rPr lang="zh-CN" altLang="en-US" b="1" dirty="0" smtClean="0"/>
              <a:t>源版本不支持集群运行</a:t>
            </a:r>
            <a:endParaRPr lang="zh-CN" altLang="en-US" b="1" dirty="0"/>
          </a:p>
        </p:txBody>
      </p:sp>
      <p:cxnSp>
        <p:nvCxnSpPr>
          <p:cNvPr id="16" name="直接箭头连接符 15"/>
          <p:cNvCxnSpPr/>
          <p:nvPr/>
        </p:nvCxnSpPr>
        <p:spPr>
          <a:xfrm>
            <a:off x="526086" y="1189885"/>
            <a:ext cx="1907021" cy="74476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7683749" y="1728414"/>
            <a:ext cx="383673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>
                <a:solidFill>
                  <a:srgbClr val="0070C0"/>
                </a:solidFill>
                <a:latin typeface="+mn-ea"/>
                <a:ea typeface="+mn-ea"/>
              </a:rPr>
              <a:t>广泛应用于</a:t>
            </a:r>
            <a:r>
              <a:rPr lang="en-US" altLang="zh-CN" b="1" dirty="0">
                <a:solidFill>
                  <a:srgbClr val="0070C0"/>
                </a:solidFill>
                <a:latin typeface="+mn-ea"/>
                <a:ea typeface="+mn-ea"/>
              </a:rPr>
              <a:t>DevOps</a:t>
            </a:r>
            <a:r>
              <a:rPr lang="zh-CN" altLang="en-US" b="1" dirty="0">
                <a:solidFill>
                  <a:srgbClr val="0070C0"/>
                </a:solidFill>
                <a:latin typeface="+mn-ea"/>
                <a:ea typeface="+mn-ea"/>
              </a:rPr>
              <a:t>监控、</a:t>
            </a:r>
            <a:r>
              <a:rPr lang="en-US" altLang="zh-CN" b="1" dirty="0" err="1">
                <a:solidFill>
                  <a:srgbClr val="0070C0"/>
                </a:solidFill>
                <a:latin typeface="+mn-ea"/>
                <a:ea typeface="+mn-ea"/>
              </a:rPr>
              <a:t>IoT</a:t>
            </a:r>
            <a:r>
              <a:rPr lang="zh-CN" altLang="en-US" b="1" dirty="0">
                <a:solidFill>
                  <a:srgbClr val="0070C0"/>
                </a:solidFill>
                <a:latin typeface="+mn-ea"/>
                <a:ea typeface="+mn-ea"/>
              </a:rPr>
              <a:t>监控、实时分析等场景</a:t>
            </a:r>
            <a:r>
              <a:rPr lang="zh-CN" altLang="en-US" b="1" dirty="0" smtClean="0">
                <a:solidFill>
                  <a:srgbClr val="0070C0"/>
                </a:solidFill>
                <a:latin typeface="+mn-ea"/>
                <a:ea typeface="+mn-ea"/>
              </a:rPr>
              <a:t>。</a:t>
            </a:r>
            <a:endParaRPr lang="en-US" altLang="zh-CN" b="1" dirty="0" smtClean="0">
              <a:solidFill>
                <a:srgbClr val="0070C0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dirty="0" smtClean="0">
                <a:solidFill>
                  <a:srgbClr val="0070C0"/>
                </a:solidFill>
              </a:rPr>
              <a:t>写</a:t>
            </a:r>
            <a:r>
              <a:rPr lang="zh-CN" altLang="en-US" dirty="0">
                <a:solidFill>
                  <a:srgbClr val="0070C0"/>
                </a:solidFill>
              </a:rPr>
              <a:t>性能是</a:t>
            </a:r>
            <a:r>
              <a:rPr lang="en-US" altLang="zh-CN" dirty="0" err="1">
                <a:solidFill>
                  <a:srgbClr val="0070C0"/>
                </a:solidFill>
              </a:rPr>
              <a:t>OpenTSDB</a:t>
            </a:r>
            <a:r>
              <a:rPr lang="zh-CN" altLang="en-US" dirty="0">
                <a:solidFill>
                  <a:srgbClr val="0070C0"/>
                </a:solidFill>
              </a:rPr>
              <a:t>的</a:t>
            </a:r>
            <a:r>
              <a:rPr lang="en-US" altLang="zh-CN" dirty="0">
                <a:solidFill>
                  <a:srgbClr val="0070C0"/>
                </a:solidFill>
              </a:rPr>
              <a:t>5</a:t>
            </a:r>
            <a:r>
              <a:rPr lang="zh-CN" altLang="en-US" dirty="0" smtClean="0">
                <a:solidFill>
                  <a:srgbClr val="0070C0"/>
                </a:solidFill>
              </a:rPr>
              <a:t>倍</a:t>
            </a:r>
            <a:endParaRPr lang="en-US" altLang="zh-CN" dirty="0" smtClean="0">
              <a:solidFill>
                <a:srgbClr val="0070C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dirty="0" smtClean="0">
                <a:solidFill>
                  <a:srgbClr val="0070C0"/>
                </a:solidFill>
              </a:rPr>
              <a:t>存储</a:t>
            </a:r>
            <a:r>
              <a:rPr lang="zh-CN" altLang="en-US" dirty="0">
                <a:solidFill>
                  <a:srgbClr val="0070C0"/>
                </a:solidFill>
              </a:rPr>
              <a:t>效率是</a:t>
            </a:r>
            <a:r>
              <a:rPr lang="en-US" altLang="zh-CN" dirty="0" err="1">
                <a:solidFill>
                  <a:srgbClr val="0070C0"/>
                </a:solidFill>
              </a:rPr>
              <a:t>OpenTSDB</a:t>
            </a:r>
            <a:r>
              <a:rPr lang="zh-CN" altLang="en-US" dirty="0">
                <a:solidFill>
                  <a:srgbClr val="0070C0"/>
                </a:solidFill>
              </a:rPr>
              <a:t>的</a:t>
            </a:r>
            <a:r>
              <a:rPr lang="en-US" altLang="zh-CN" dirty="0">
                <a:solidFill>
                  <a:srgbClr val="0070C0"/>
                </a:solidFill>
              </a:rPr>
              <a:t>16.5</a:t>
            </a:r>
            <a:r>
              <a:rPr lang="zh-CN" altLang="en-US" dirty="0" smtClean="0">
                <a:solidFill>
                  <a:srgbClr val="0070C0"/>
                </a:solidFill>
              </a:rPr>
              <a:t>倍</a:t>
            </a:r>
            <a:endParaRPr lang="en-US" altLang="zh-CN" dirty="0" smtClean="0">
              <a:solidFill>
                <a:srgbClr val="0070C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dirty="0" smtClean="0">
                <a:solidFill>
                  <a:srgbClr val="0070C0"/>
                </a:solidFill>
              </a:rPr>
              <a:t>查询</a:t>
            </a:r>
            <a:r>
              <a:rPr lang="zh-CN" altLang="en-US" dirty="0">
                <a:solidFill>
                  <a:srgbClr val="0070C0"/>
                </a:solidFill>
              </a:rPr>
              <a:t>效率是</a:t>
            </a:r>
            <a:r>
              <a:rPr lang="en-US" altLang="zh-CN" dirty="0" err="1">
                <a:solidFill>
                  <a:srgbClr val="0070C0"/>
                </a:solidFill>
              </a:rPr>
              <a:t>OpenTSDB</a:t>
            </a:r>
            <a:r>
              <a:rPr lang="zh-CN" altLang="en-US" dirty="0">
                <a:solidFill>
                  <a:srgbClr val="0070C0"/>
                </a:solidFill>
              </a:rPr>
              <a:t>的</a:t>
            </a:r>
            <a:r>
              <a:rPr lang="en-US" altLang="zh-CN" dirty="0">
                <a:solidFill>
                  <a:srgbClr val="0070C0"/>
                </a:solidFill>
              </a:rPr>
              <a:t>3.65</a:t>
            </a:r>
            <a:r>
              <a:rPr lang="zh-CN" altLang="en-US" dirty="0" smtClean="0">
                <a:solidFill>
                  <a:srgbClr val="0070C0"/>
                </a:solidFill>
              </a:rPr>
              <a:t>倍</a:t>
            </a:r>
            <a:endParaRPr lang="en-US" altLang="zh-CN" dirty="0" smtClean="0">
              <a:solidFill>
                <a:srgbClr val="0070C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srgbClr val="0070C0"/>
                </a:solidFill>
              </a:rPr>
              <a:t>写性能是</a:t>
            </a:r>
            <a:r>
              <a:rPr lang="en-US" altLang="zh-CN" dirty="0">
                <a:solidFill>
                  <a:srgbClr val="0070C0"/>
                </a:solidFill>
              </a:rPr>
              <a:t>MongoDB</a:t>
            </a:r>
            <a:r>
              <a:rPr lang="zh-CN" altLang="en-US" dirty="0">
                <a:solidFill>
                  <a:srgbClr val="0070C0"/>
                </a:solidFill>
              </a:rPr>
              <a:t>的</a:t>
            </a:r>
            <a:r>
              <a:rPr lang="en-US" altLang="zh-CN" dirty="0">
                <a:solidFill>
                  <a:srgbClr val="0070C0"/>
                </a:solidFill>
              </a:rPr>
              <a:t>2.4</a:t>
            </a:r>
            <a:r>
              <a:rPr lang="zh-CN" altLang="en-US" dirty="0" smtClean="0">
                <a:solidFill>
                  <a:srgbClr val="0070C0"/>
                </a:solidFill>
              </a:rPr>
              <a:t>倍</a:t>
            </a:r>
            <a:endParaRPr lang="en-US" altLang="zh-CN" dirty="0" smtClean="0">
              <a:solidFill>
                <a:srgbClr val="0070C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dirty="0" smtClean="0">
                <a:solidFill>
                  <a:srgbClr val="0070C0"/>
                </a:solidFill>
              </a:rPr>
              <a:t>存储</a:t>
            </a:r>
            <a:r>
              <a:rPr lang="zh-CN" altLang="en-US" dirty="0">
                <a:solidFill>
                  <a:srgbClr val="0070C0"/>
                </a:solidFill>
              </a:rPr>
              <a:t>效率是</a:t>
            </a:r>
            <a:r>
              <a:rPr lang="en-US" altLang="zh-CN" dirty="0">
                <a:solidFill>
                  <a:srgbClr val="0070C0"/>
                </a:solidFill>
              </a:rPr>
              <a:t>MongoDB</a:t>
            </a:r>
            <a:r>
              <a:rPr lang="zh-CN" altLang="en-US" dirty="0">
                <a:solidFill>
                  <a:srgbClr val="0070C0"/>
                </a:solidFill>
              </a:rPr>
              <a:t>的</a:t>
            </a:r>
            <a:r>
              <a:rPr lang="en-US" altLang="zh-CN" dirty="0">
                <a:solidFill>
                  <a:srgbClr val="0070C0"/>
                </a:solidFill>
              </a:rPr>
              <a:t>20</a:t>
            </a:r>
            <a:r>
              <a:rPr lang="zh-CN" altLang="en-US" dirty="0" smtClean="0">
                <a:solidFill>
                  <a:srgbClr val="0070C0"/>
                </a:solidFill>
              </a:rPr>
              <a:t>倍</a:t>
            </a:r>
            <a:endParaRPr lang="en-US" altLang="zh-CN" dirty="0" smtClean="0">
              <a:solidFill>
                <a:srgbClr val="0070C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dirty="0" smtClean="0">
                <a:solidFill>
                  <a:srgbClr val="0070C0"/>
                </a:solidFill>
              </a:rPr>
              <a:t>查询</a:t>
            </a:r>
            <a:r>
              <a:rPr lang="zh-CN" altLang="en-US" dirty="0">
                <a:solidFill>
                  <a:srgbClr val="0070C0"/>
                </a:solidFill>
              </a:rPr>
              <a:t>效率是</a:t>
            </a:r>
            <a:r>
              <a:rPr lang="en-US" altLang="zh-CN" dirty="0">
                <a:solidFill>
                  <a:srgbClr val="0070C0"/>
                </a:solidFill>
              </a:rPr>
              <a:t>MongoDB</a:t>
            </a:r>
            <a:r>
              <a:rPr lang="zh-CN" altLang="en-US" dirty="0">
                <a:solidFill>
                  <a:srgbClr val="0070C0"/>
                </a:solidFill>
              </a:rPr>
              <a:t>的</a:t>
            </a:r>
            <a:r>
              <a:rPr lang="en-US" altLang="zh-CN" dirty="0">
                <a:solidFill>
                  <a:srgbClr val="0070C0"/>
                </a:solidFill>
              </a:rPr>
              <a:t>5.7</a:t>
            </a:r>
            <a:r>
              <a:rPr lang="zh-CN" altLang="en-US" dirty="0">
                <a:solidFill>
                  <a:srgbClr val="0070C0"/>
                </a:solidFill>
              </a:rPr>
              <a:t>倍。</a:t>
            </a:r>
            <a:endParaRPr lang="zh-CN" altLang="en-US" dirty="0">
              <a:solidFill>
                <a:srgbClr val="0070C0"/>
              </a:solidFill>
              <a:latin typeface="+mn-ea"/>
              <a:ea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278745" y="3921322"/>
            <a:ext cx="8241742" cy="14773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just"/>
            <a:endParaRPr lang="en-US" altLang="zh-CN" b="1" dirty="0" smtClean="0">
              <a:solidFill>
                <a:schemeClr val="bg1"/>
              </a:solidFill>
              <a:latin typeface="+mn-ea"/>
              <a:ea typeface="+mn-ea"/>
            </a:endParaRPr>
          </a:p>
          <a:p>
            <a:pPr algn="just"/>
            <a:r>
              <a:rPr lang="en-US" altLang="zh-CN" b="1" dirty="0" err="1" smtClean="0">
                <a:solidFill>
                  <a:schemeClr val="bg1"/>
                </a:solidFill>
                <a:latin typeface="+mn-ea"/>
                <a:ea typeface="+mn-ea"/>
              </a:rPr>
              <a:t>TDengine</a:t>
            </a:r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的性能远超</a:t>
            </a:r>
            <a:r>
              <a:rPr lang="en-US" altLang="zh-CN" b="1" dirty="0" err="1">
                <a:solidFill>
                  <a:schemeClr val="bg1"/>
                </a:solidFill>
                <a:latin typeface="+mn-ea"/>
                <a:ea typeface="+mn-ea"/>
              </a:rPr>
              <a:t>InfluxDB</a:t>
            </a:r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，写入性能约为</a:t>
            </a:r>
            <a:r>
              <a:rPr lang="en-US" altLang="zh-CN" b="1" dirty="0">
                <a:solidFill>
                  <a:schemeClr val="bg1"/>
                </a:solidFill>
                <a:latin typeface="+mn-ea"/>
                <a:ea typeface="+mn-ea"/>
              </a:rPr>
              <a:t>5</a:t>
            </a:r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倍，读取性能约为</a:t>
            </a:r>
            <a:r>
              <a:rPr lang="en-US" altLang="zh-CN" b="1" dirty="0">
                <a:solidFill>
                  <a:schemeClr val="bg1"/>
                </a:solidFill>
                <a:latin typeface="+mn-ea"/>
                <a:ea typeface="+mn-ea"/>
              </a:rPr>
              <a:t>35</a:t>
            </a:r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倍，聚合函数性能约为</a:t>
            </a:r>
            <a:r>
              <a:rPr lang="en-US" altLang="zh-CN" b="1" dirty="0">
                <a:solidFill>
                  <a:schemeClr val="bg1"/>
                </a:solidFill>
                <a:latin typeface="+mn-ea"/>
                <a:ea typeface="+mn-ea"/>
              </a:rPr>
              <a:t>140</a:t>
            </a:r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倍，按标签分组查询性能约为</a:t>
            </a:r>
            <a:r>
              <a:rPr lang="en-US" altLang="zh-CN" b="1" dirty="0">
                <a:solidFill>
                  <a:schemeClr val="bg1"/>
                </a:solidFill>
                <a:latin typeface="+mn-ea"/>
                <a:ea typeface="+mn-ea"/>
              </a:rPr>
              <a:t>250</a:t>
            </a:r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倍，按时间分组查询性能约为</a:t>
            </a:r>
            <a:r>
              <a:rPr lang="en-US" altLang="zh-CN" b="1" dirty="0">
                <a:solidFill>
                  <a:schemeClr val="bg1"/>
                </a:solidFill>
                <a:latin typeface="+mn-ea"/>
                <a:ea typeface="+mn-ea"/>
              </a:rPr>
              <a:t>12</a:t>
            </a:r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倍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  <a:ea typeface="+mn-ea"/>
              </a:rPr>
              <a:t>。</a:t>
            </a:r>
            <a:endParaRPr lang="en-US" altLang="zh-CN" b="1" dirty="0" smtClean="0">
              <a:solidFill>
                <a:schemeClr val="bg1"/>
              </a:solidFill>
              <a:latin typeface="+mn-ea"/>
              <a:ea typeface="+mn-ea"/>
            </a:endParaRPr>
          </a:p>
          <a:p>
            <a:pPr algn="just"/>
            <a:endParaRPr lang="zh-CN" altLang="en-US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83373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rgbClr val="226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defTabSz="914354" fontAlgn="auto">
              <a:spcAft>
                <a:spcPts val="0"/>
              </a:spcAft>
              <a:defRPr/>
            </a:pPr>
            <a:r>
              <a:rPr lang="en-US" altLang="zh-CN" sz="3600" dirty="0" smtClean="0">
                <a:solidFill>
                  <a:schemeClr val="bg1"/>
                </a:solidFill>
                <a:latin typeface="+mn-ea"/>
                <a:ea typeface="+mn-ea"/>
              </a:rPr>
              <a:t>1 </a:t>
            </a:r>
            <a:r>
              <a:rPr lang="en-US" altLang="zh-CN" sz="3600" dirty="0" err="1" smtClean="0">
                <a:solidFill>
                  <a:schemeClr val="bg1"/>
                </a:solidFill>
                <a:latin typeface="+mn-ea"/>
                <a:ea typeface="+mn-ea"/>
              </a:rPr>
              <a:t>InfluxDB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  <a:ea typeface="+mn-ea"/>
              </a:rPr>
              <a:t>.</a:t>
            </a:r>
            <a:endParaRPr lang="zh-CN" altLang="en-US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153B8A-79DF-40B4-BF3B-40D28191E88A}" type="slidenum">
              <a:rPr lang="zh-CN" altLang="en-US"/>
              <a:pPr>
                <a:defRPr/>
              </a:pPr>
              <a:t>5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F9CD7FD-2FFE-48E2-BE98-A2F912E83EF6}" type="datetime1">
              <a:rPr lang="zh-CN" altLang="en-US"/>
              <a:pPr>
                <a:defRPr/>
              </a:pPr>
              <a:t>2020-2-28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pic>
        <p:nvPicPr>
          <p:cNvPr id="6146" name="Picture 2" descr="数据格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98" y="1128846"/>
            <a:ext cx="6303300" cy="3255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7749647" y="1950523"/>
            <a:ext cx="3232438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 smtClean="0"/>
              <a:t>例：</a:t>
            </a:r>
            <a:endParaRPr lang="en-US" altLang="zh-CN" b="1" dirty="0" smtClean="0"/>
          </a:p>
          <a:p>
            <a:pPr algn="just">
              <a:lnSpc>
                <a:spcPct val="150000"/>
              </a:lnSpc>
            </a:pPr>
            <a:r>
              <a:rPr lang="en-US" altLang="zh-CN" i="1" dirty="0" smtClean="0"/>
              <a:t>Measurement</a:t>
            </a:r>
            <a:r>
              <a:rPr lang="zh-CN" altLang="en-US" i="1" dirty="0" smtClean="0"/>
              <a:t>：</a:t>
            </a:r>
            <a:r>
              <a:rPr lang="zh-CN" altLang="en-US" dirty="0" smtClean="0"/>
              <a:t>热成型设备</a:t>
            </a:r>
            <a:endParaRPr lang="en-US" altLang="zh-CN" dirty="0" smtClean="0"/>
          </a:p>
          <a:p>
            <a:pPr algn="just">
              <a:lnSpc>
                <a:spcPct val="150000"/>
              </a:lnSpc>
            </a:pPr>
            <a:r>
              <a:rPr lang="en-US" altLang="zh-CN" i="1" dirty="0" smtClean="0"/>
              <a:t>Field</a:t>
            </a:r>
            <a:r>
              <a:rPr lang="zh-CN" altLang="en-US" i="1" dirty="0" smtClean="0"/>
              <a:t>：</a:t>
            </a:r>
            <a:r>
              <a:rPr lang="zh-CN" altLang="en-US" dirty="0" smtClean="0"/>
              <a:t>温度，压力，电流等</a:t>
            </a:r>
            <a:endParaRPr lang="en-US" altLang="zh-CN" dirty="0" smtClean="0"/>
          </a:p>
          <a:p>
            <a:pPr algn="just">
              <a:lnSpc>
                <a:spcPct val="150000"/>
              </a:lnSpc>
            </a:pPr>
            <a:r>
              <a:rPr lang="en-US" altLang="zh-CN" i="1" dirty="0" smtClean="0"/>
              <a:t>Tag</a:t>
            </a:r>
            <a:r>
              <a:rPr lang="zh-CN" altLang="en-US" i="1" dirty="0" smtClean="0"/>
              <a:t>：</a:t>
            </a:r>
            <a:r>
              <a:rPr lang="zh-CN" altLang="en-US" dirty="0" smtClean="0"/>
              <a:t>厂家等信息（备注）</a:t>
            </a:r>
            <a:endParaRPr lang="en-US" altLang="zh-CN" dirty="0" smtClean="0"/>
          </a:p>
          <a:p>
            <a:pPr algn="just">
              <a:lnSpc>
                <a:spcPct val="150000"/>
              </a:lnSpc>
            </a:pPr>
            <a:endParaRPr lang="en-US" altLang="zh-CN" dirty="0"/>
          </a:p>
          <a:p>
            <a:pPr algn="just">
              <a:lnSpc>
                <a:spcPct val="150000"/>
              </a:lnSpc>
            </a:pPr>
            <a:r>
              <a:rPr lang="zh-CN" altLang="en-US" b="1" dirty="0" smtClean="0">
                <a:solidFill>
                  <a:srgbClr val="0070C0"/>
                </a:solidFill>
              </a:rPr>
              <a:t>历史数据快速查询，用于设备维护、检测、诊断等</a:t>
            </a:r>
            <a:endParaRPr lang="en-US" altLang="zh-CN" b="1" dirty="0" smtClean="0">
              <a:solidFill>
                <a:srgbClr val="0070C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98" y="4484401"/>
            <a:ext cx="6857606" cy="193694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0956" y="1145154"/>
            <a:ext cx="8742416" cy="532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97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rgbClr val="226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defTabSz="914354" fontAlgn="auto">
              <a:spcAft>
                <a:spcPts val="0"/>
              </a:spcAft>
              <a:defRPr/>
            </a:pPr>
            <a:r>
              <a:rPr lang="en-US" altLang="zh-CN" sz="3600" dirty="0" smtClean="0">
                <a:solidFill>
                  <a:schemeClr val="bg1"/>
                </a:solidFill>
                <a:latin typeface="+mn-ea"/>
                <a:ea typeface="+mn-ea"/>
              </a:rPr>
              <a:t>1 </a:t>
            </a:r>
            <a:r>
              <a:rPr lang="en-US" altLang="zh-CN" sz="3600" dirty="0" err="1" smtClean="0">
                <a:solidFill>
                  <a:schemeClr val="bg1"/>
                </a:solidFill>
                <a:latin typeface="+mn-ea"/>
                <a:ea typeface="+mn-ea"/>
              </a:rPr>
              <a:t>InfluxDB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  <a:ea typeface="+mn-ea"/>
              </a:rPr>
              <a:t>.</a:t>
            </a:r>
            <a:endParaRPr lang="zh-CN" altLang="en-US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153B8A-79DF-40B4-BF3B-40D28191E88A}" type="slidenum">
              <a:rPr lang="zh-CN" altLang="en-US"/>
              <a:pPr>
                <a:defRPr/>
              </a:pPr>
              <a:t>6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F9CD7FD-2FFE-48E2-BE98-A2F912E83EF6}" type="datetime1">
              <a:rPr lang="zh-CN" altLang="en-US"/>
              <a:pPr>
                <a:defRPr/>
              </a:pPr>
              <a:t>2020-2-28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b="36725"/>
          <a:stretch/>
        </p:blipFill>
        <p:spPr>
          <a:xfrm>
            <a:off x="1426765" y="1250291"/>
            <a:ext cx="8926730" cy="379278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212487" y="5357612"/>
            <a:ext cx="8853057" cy="40011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CN" sz="200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docker</a:t>
            </a:r>
            <a:r>
              <a:rPr lang="en-US" altLang="zh-CN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run --name </a:t>
            </a:r>
            <a:r>
              <a:rPr lang="en-US" altLang="zh-CN" sz="200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influxdb</a:t>
            </a:r>
            <a:r>
              <a:rPr lang="en-US" altLang="zh-CN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-p 9999:9999 quay.io/</a:t>
            </a:r>
            <a:r>
              <a:rPr lang="en-US" altLang="zh-CN" sz="200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influxdb</a:t>
            </a:r>
            <a:r>
              <a:rPr lang="en-US" altLang="zh-CN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/influxdb:2.0.0-beta</a:t>
            </a:r>
            <a:endParaRPr lang="zh-CN" altLang="en-US" sz="20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473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rgbClr val="226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defTabSz="914354" fontAlgn="auto">
              <a:spcAft>
                <a:spcPts val="0"/>
              </a:spcAft>
              <a:defRPr/>
            </a:pPr>
            <a:r>
              <a:rPr lang="en-US" altLang="zh-CN" sz="3600" dirty="0" smtClean="0">
                <a:solidFill>
                  <a:schemeClr val="bg1"/>
                </a:solidFill>
                <a:latin typeface="+mn-ea"/>
                <a:ea typeface="+mn-ea"/>
              </a:rPr>
              <a:t>1 </a:t>
            </a:r>
            <a:r>
              <a:rPr lang="en-US" altLang="zh-CN" sz="3600" dirty="0" err="1" smtClean="0">
                <a:solidFill>
                  <a:schemeClr val="bg1"/>
                </a:solidFill>
                <a:latin typeface="+mn-ea"/>
                <a:ea typeface="+mn-ea"/>
              </a:rPr>
              <a:t>InfluxDB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  <a:ea typeface="+mn-ea"/>
              </a:rPr>
              <a:t>.</a:t>
            </a:r>
            <a:endParaRPr lang="zh-CN" altLang="en-US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153B8A-79DF-40B4-BF3B-40D28191E88A}" type="slidenum">
              <a:rPr lang="zh-CN" altLang="en-US"/>
              <a:pPr>
                <a:defRPr/>
              </a:pPr>
              <a:t>7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F9CD7FD-2FFE-48E2-BE98-A2F912E83EF6}" type="datetime1">
              <a:rPr lang="zh-CN" altLang="en-US"/>
              <a:pPr>
                <a:defRPr/>
              </a:pPr>
              <a:t>2020-2-28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686" y="1650401"/>
            <a:ext cx="9472782" cy="4650453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07649" y="1250291"/>
            <a:ext cx="26757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hlinkClick r:id="rId3"/>
              </a:rPr>
              <a:t>http://</a:t>
            </a:r>
            <a:r>
              <a:rPr lang="en-US" altLang="zh-CN" sz="2000" b="1" dirty="0" smtClean="0">
                <a:hlinkClick r:id="rId3"/>
              </a:rPr>
              <a:t>localhost:9999</a:t>
            </a:r>
            <a:endParaRPr lang="zh-CN" altLang="en-US" sz="20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6664271" y="1135726"/>
            <a:ext cx="4715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+mj-ea"/>
                <a:ea typeface="+mj-ea"/>
              </a:rPr>
              <a:t>Python </a:t>
            </a:r>
            <a:r>
              <a:rPr lang="en-US" altLang="zh-CN" sz="2400" b="1" dirty="0">
                <a:latin typeface="+mj-ea"/>
                <a:ea typeface="+mj-ea"/>
              </a:rPr>
              <a:t>Client </a:t>
            </a:r>
            <a:r>
              <a:rPr lang="en-US" altLang="zh-CN" sz="2400" b="1" dirty="0" smtClean="0">
                <a:latin typeface="+mj-ea"/>
                <a:ea typeface="+mj-ea"/>
              </a:rPr>
              <a:t>Library Demo</a:t>
            </a:r>
            <a:endParaRPr lang="zh-CN" altLang="en-US" sz="2400" b="1" dirty="0">
              <a:latin typeface="+mj-ea"/>
              <a:ea typeface="+mj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6072" y="2633896"/>
            <a:ext cx="9475131" cy="366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87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48" y="813919"/>
            <a:ext cx="8093553" cy="2147904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rgbClr val="226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defTabSz="914354" fontAlgn="auto">
              <a:spcAft>
                <a:spcPts val="0"/>
              </a:spcAft>
              <a:defRPr/>
            </a:pPr>
            <a:r>
              <a:rPr lang="en-US" altLang="zh-CN" sz="3600" dirty="0" smtClean="0">
                <a:solidFill>
                  <a:schemeClr val="bg1"/>
                </a:solidFill>
                <a:latin typeface="+mn-ea"/>
                <a:ea typeface="+mn-ea"/>
              </a:rPr>
              <a:t>1 </a:t>
            </a:r>
            <a:r>
              <a:rPr lang="en-US" altLang="zh-CN" sz="3600" dirty="0" err="1" smtClean="0">
                <a:solidFill>
                  <a:schemeClr val="bg1"/>
                </a:solidFill>
                <a:latin typeface="+mn-ea"/>
                <a:ea typeface="+mn-ea"/>
              </a:rPr>
              <a:t>InfluxDB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  <a:ea typeface="+mn-ea"/>
              </a:rPr>
              <a:t>. With </a:t>
            </a:r>
            <a:r>
              <a:rPr lang="en-US" altLang="zh-CN" dirty="0" err="1" smtClean="0">
                <a:solidFill>
                  <a:schemeClr val="bg1"/>
                </a:solidFill>
                <a:latin typeface="+mn-ea"/>
                <a:ea typeface="+mn-ea"/>
              </a:rPr>
              <a:t>Grafana</a:t>
            </a:r>
            <a:endParaRPr lang="zh-CN" altLang="en-US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153B8A-79DF-40B4-BF3B-40D28191E88A}" type="slidenum">
              <a:rPr lang="zh-CN" altLang="en-US"/>
              <a:pPr>
                <a:defRPr/>
              </a:pPr>
              <a:t>8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F9CD7FD-2FFE-48E2-BE98-A2F912E83EF6}" type="datetime1">
              <a:rPr lang="zh-CN" altLang="en-US"/>
              <a:pPr>
                <a:defRPr/>
              </a:pPr>
              <a:t>2020-2-28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5235" y="1752728"/>
            <a:ext cx="7863459" cy="494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12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69924" y="221591"/>
            <a:ext cx="10850563" cy="785812"/>
          </a:xfrm>
          <a:prstGeom prst="rect">
            <a:avLst/>
          </a:prstGeom>
          <a:solidFill>
            <a:srgbClr val="226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defTabSz="914354" fontAlgn="auto">
              <a:spcAft>
                <a:spcPts val="0"/>
              </a:spcAft>
              <a:defRPr/>
            </a:pPr>
            <a:r>
              <a:rPr lang="en-US" altLang="zh-CN" sz="3600" dirty="0" smtClean="0">
                <a:solidFill>
                  <a:schemeClr val="bg1"/>
                </a:solidFill>
                <a:latin typeface="+mn-ea"/>
                <a:ea typeface="+mn-ea"/>
              </a:rPr>
              <a:t>1 </a:t>
            </a:r>
            <a:r>
              <a:rPr lang="en-US" altLang="zh-CN" sz="3600" dirty="0" err="1" smtClean="0">
                <a:solidFill>
                  <a:schemeClr val="bg1"/>
                </a:solidFill>
                <a:latin typeface="+mn-ea"/>
                <a:ea typeface="+mn-ea"/>
              </a:rPr>
              <a:t>InfluxDB</a:t>
            </a:r>
            <a:r>
              <a:rPr lang="en-US" altLang="zh-CN" dirty="0" smtClean="0">
                <a:solidFill>
                  <a:schemeClr val="bg1"/>
                </a:solidFill>
                <a:latin typeface="+mn-ea"/>
                <a:ea typeface="+mn-ea"/>
              </a:rPr>
              <a:t>.</a:t>
            </a:r>
            <a:endParaRPr lang="zh-CN" altLang="en-US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153B8A-79DF-40B4-BF3B-40D28191E88A}" type="slidenum">
              <a:rPr lang="zh-CN" altLang="en-US"/>
              <a:pPr>
                <a:defRPr/>
              </a:pPr>
              <a:t>9</a:t>
            </a:fld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F9CD7FD-2FFE-48E2-BE98-A2F912E83EF6}" type="datetime1">
              <a:rPr lang="zh-CN" altLang="en-US"/>
              <a:pPr>
                <a:defRPr/>
              </a:pPr>
              <a:t>2020-2-28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68536" y="1105551"/>
            <a:ext cx="39415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+mj-ea"/>
                <a:ea typeface="+mj-ea"/>
              </a:rPr>
              <a:t>Azure TSI</a:t>
            </a:r>
            <a:endParaRPr lang="zh-CN" altLang="en-US" sz="2400" b="1" dirty="0">
              <a:latin typeface="+mj-ea"/>
              <a:ea typeface="+mj-ea"/>
            </a:endParaRPr>
          </a:p>
        </p:txBody>
      </p:sp>
      <p:pic>
        <p:nvPicPr>
          <p:cNvPr id="13" name="Picture 4" descr="Bing &#10;-5 &#10;I Microsoft Azure &#10;insights.timeseries.azure.com/preview/demo &#10;TSI Preview &#10;2017/12/23 &#10;Preview &#10;2017/12/29 &#10;on &#10;O &#10;2017/12/31 05:59 &#10;SU5149170g1 @HOTMAIL.COM &#10;(2018/01/01 08:52 (CST)) &#10;Contoso Wind Farm &#10;2017/12/19 &#10;Contoso WindFarm Hierarchy &#10;Search Time Series Instances... &#10;Generator System s &#10;ActivePower &#10;GeneratorSpeed &#10;GeneratorStatorTemp 1 &#10;GridFrequency &#10;GridVoltagePhase1 &#10;GridVoltagePhase2 &#10;GridVoltagePhase3 &#10;Torque 1 &#10;Pitch System &#10;ActiveWarning &#10;9608d8be-1789-4470-af.. &#10;HydraulicOiIPressure &#10;v PitchAngle &#10;le3218af-d438-4c8c-835... &#10;&gt; Safety System 3 &#10;&gt; Weather System 3 &#10;&gt; Yaw System &#10;&gt; W7 20 &#10;&gt; Contoso Plant 2 40 &#10;2017/12/21 &#10;12m ] &#10;45 &#10;35 &#10;52.5 &#10;37.1 &#10;199.03 &#10;-87.29 &#10;06:00 &#10;2017/12/31 &#10;2017/1 2/25 &#10;15:00 &#10;2017/12/31 &#10;2017/12/27 &#10;21:00 &#10;2017/12/31 &#10;2017/12/31 2018/01/01 08:52 &#10;06:00 &#10;2018/01/01 &#10;09:00 &#10;2017/12/31 &#10;Lane &#10;12:00 &#10;2017/12/31 &#10;18:00 &#10;2017/12/31 &#10;Variable &#10;State &#10;State &#10;State &#10;State &#10;00:00 &#10;2018/01/01 &#10;Name &#10;03:00 &#10;2018/01/01 &#10;Descri ption &#10;ContosoFarm1W6 &#10;ContosoFarm1W6 &#10;Plant &#10;Contoso Plant 1 &#10;Contoso Plant 1 &#10;Contoso Plant 1 &#10;Contoso Plant 1 &#10;Unit &#10;2da181d7-8346-4cf2-bd94-a17742237429 &#10;c3695c36-867e-4056-a642-9fb68f2ad583 &#10;9608d8be-17894470-af9e-c7d92ab97d8c &#10;le3218af-d438-4c8c-835b-e85406ff7772 &#10;GearboxOilLevel &#10;GearboxOilTemp &#10;ContosoFarm1W6 ActiveWarnings1 &#10;ContosoFarm1W6 PitchAngle &#10;GearboxOilLevel &#10;GearboxOilTemperature &#10;ActiveWarning &#10;PitchAngle &#10;System &#10;Gea rbox System &#10;Gea rbox System &#10;Pitch System &#10;Pitch System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696" y="1567216"/>
            <a:ext cx="9071299" cy="4924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5580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e40fa917-312c-4302-8b43-b62bb8434e9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53205769-e2eb-4e8f-8a1e-418c5c6cfdca"/>
</p:tagLst>
</file>

<file path=ppt/theme/theme1.xml><?xml version="1.0" encoding="utf-8"?>
<a:theme xmlns:a="http://schemas.openxmlformats.org/drawingml/2006/main" name="主题5">
  <a:themeElements>
    <a:clrScheme name="20171020-02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E50009"/>
      </a:accent1>
      <a:accent2>
        <a:srgbClr val="C1812D"/>
      </a:accent2>
      <a:accent3>
        <a:srgbClr val="0C647F"/>
      </a:accent3>
      <a:accent4>
        <a:srgbClr val="FF8086"/>
      </a:accent4>
      <a:accent5>
        <a:srgbClr val="E4BF8E"/>
      </a:accent5>
      <a:accent6>
        <a:srgbClr val="8BDAF4"/>
      </a:accent6>
      <a:hlink>
        <a:srgbClr val="4472C4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68395"/>
    </a:dk2>
    <a:lt2>
      <a:srgbClr val="F0F0F0"/>
    </a:lt2>
    <a:accent1>
      <a:srgbClr val="E50009"/>
    </a:accent1>
    <a:accent2>
      <a:srgbClr val="C1812D"/>
    </a:accent2>
    <a:accent3>
      <a:srgbClr val="0C647F"/>
    </a:accent3>
    <a:accent4>
      <a:srgbClr val="FF8086"/>
    </a:accent4>
    <a:accent5>
      <a:srgbClr val="E4BF8E"/>
    </a:accent5>
    <a:accent6>
      <a:srgbClr val="8BDAF4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68395"/>
    </a:dk2>
    <a:lt2>
      <a:srgbClr val="F0F0F0"/>
    </a:lt2>
    <a:accent1>
      <a:srgbClr val="E50009"/>
    </a:accent1>
    <a:accent2>
      <a:srgbClr val="C1812D"/>
    </a:accent2>
    <a:accent3>
      <a:srgbClr val="0C647F"/>
    </a:accent3>
    <a:accent4>
      <a:srgbClr val="FF8086"/>
    </a:accent4>
    <a:accent5>
      <a:srgbClr val="E4BF8E"/>
    </a:accent5>
    <a:accent6>
      <a:srgbClr val="8BDAF4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2779</TotalTime>
  <Words>683</Words>
  <Application>Microsoft Office PowerPoint</Application>
  <PresentationFormat>宽屏</PresentationFormat>
  <Paragraphs>112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PingFangSC</vt:lpstr>
      <vt:lpstr>宋体</vt:lpstr>
      <vt:lpstr>微软雅黑</vt:lpstr>
      <vt:lpstr>Arial</vt:lpstr>
      <vt:lpstr>Calibri</vt:lpstr>
      <vt:lpstr>Impact</vt:lpstr>
      <vt:lpstr>Wingdings</vt:lpstr>
      <vt:lpstr>主题5</vt:lpstr>
      <vt:lpstr>InfluxDB &amp; Monokot &amp;Flask </vt:lpstr>
      <vt:lpstr>1 InfluxDB.</vt:lpstr>
      <vt:lpstr>PowerPoint 演示文稿</vt:lpstr>
      <vt:lpstr>1 InfluxDB. DB-engines 上排名第一的时序数据库</vt:lpstr>
      <vt:lpstr>1 InfluxDB.</vt:lpstr>
      <vt:lpstr>1 InfluxDB.</vt:lpstr>
      <vt:lpstr>1 InfluxDB.</vt:lpstr>
      <vt:lpstr>1 InfluxDB. With Grafana</vt:lpstr>
      <vt:lpstr>1 InfluxDB.</vt:lpstr>
      <vt:lpstr>2 Monokot Server.</vt:lpstr>
      <vt:lpstr>2 Monokot Server.</vt:lpstr>
      <vt:lpstr>2 Monokot Server.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iSlide;Su 安东</dc:creator>
  <cp:lastModifiedBy>Su安东</cp:lastModifiedBy>
  <cp:revision>122</cp:revision>
  <cp:lastPrinted>2017-10-26T16:00:00Z</cp:lastPrinted>
  <dcterms:created xsi:type="dcterms:W3CDTF">2017-10-26T16:00:00Z</dcterms:created>
  <dcterms:modified xsi:type="dcterms:W3CDTF">2020-02-28T07:28:45Z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